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57" r:id="rId4"/>
    <p:sldId id="266" r:id="rId5"/>
    <p:sldId id="258" r:id="rId6"/>
    <p:sldId id="267" r:id="rId7"/>
    <p:sldId id="259" r:id="rId8"/>
    <p:sldId id="268" r:id="rId9"/>
    <p:sldId id="269" r:id="rId10"/>
    <p:sldId id="261" r:id="rId11"/>
    <p:sldId id="270" r:id="rId12"/>
    <p:sldId id="262" r:id="rId13"/>
    <p:sldId id="263" r:id="rId14"/>
    <p:sldId id="271" r:id="rId15"/>
    <p:sldId id="264" r:id="rId1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67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1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D7B6AF-5E8F-4E92-9127-E62632C1969A}" type="doc">
      <dgm:prSet loTypeId="urn:microsoft.com/office/officeart/2005/8/layout/hProcess7#1" loCatId="list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es-MX"/>
        </a:p>
      </dgm:t>
    </dgm:pt>
    <dgm:pt modelId="{C2F19382-60A9-4577-9DF6-8688AEC8AA04}">
      <dgm:prSet phldrT="[Texto]"/>
      <dgm:spPr/>
      <dgm:t>
        <a:bodyPr/>
        <a:lstStyle/>
        <a:p>
          <a:r>
            <a:rPr lang="es-MX" dirty="0" smtClean="0"/>
            <a:t>Habilidades para la vida </a:t>
          </a:r>
        </a:p>
      </dgm:t>
    </dgm:pt>
    <dgm:pt modelId="{33BDA439-F821-4770-9999-05A8C35B636A}" type="parTrans" cxnId="{831A7CF5-F093-4A33-85D2-65D5B10AB6EB}">
      <dgm:prSet/>
      <dgm:spPr/>
      <dgm:t>
        <a:bodyPr/>
        <a:lstStyle/>
        <a:p>
          <a:endParaRPr lang="es-MX"/>
        </a:p>
      </dgm:t>
    </dgm:pt>
    <dgm:pt modelId="{C5101C4F-E471-49B9-800E-24BFAEE836B4}" type="sibTrans" cxnId="{831A7CF5-F093-4A33-85D2-65D5B10AB6EB}">
      <dgm:prSet/>
      <dgm:spPr/>
      <dgm:t>
        <a:bodyPr/>
        <a:lstStyle/>
        <a:p>
          <a:endParaRPr lang="es-MX"/>
        </a:p>
      </dgm:t>
    </dgm:pt>
    <dgm:pt modelId="{1B1DC3FC-50C2-40B0-A3EE-6CC0EF1E38DF}">
      <dgm:prSet phldrT="[Texto]" custT="1"/>
      <dgm:spPr/>
      <dgm:t>
        <a:bodyPr/>
        <a:lstStyle/>
        <a:p>
          <a:r>
            <a:rPr lang="es-MX" sz="2400" dirty="0" smtClean="0"/>
            <a:t>OMS 1990</a:t>
          </a:r>
        </a:p>
        <a:p>
          <a:r>
            <a:rPr lang="es-MX" sz="2400" dirty="0" smtClean="0"/>
            <a:t>Grupo de habilidades</a:t>
          </a:r>
        </a:p>
        <a:p>
          <a:r>
            <a:rPr lang="es-MX" sz="2400" dirty="0" smtClean="0"/>
            <a:t>Enfrentar con  éxito. </a:t>
          </a:r>
        </a:p>
        <a:p>
          <a:r>
            <a:rPr lang="es-MX" sz="2400" dirty="0" smtClean="0"/>
            <a:t>Las exigencias y desafíos de la vida diaria. </a:t>
          </a:r>
          <a:endParaRPr lang="es-MX" sz="2400" dirty="0"/>
        </a:p>
      </dgm:t>
    </dgm:pt>
    <dgm:pt modelId="{20A965FF-A55E-4C55-BEBD-C2EE34A75BCA}" type="parTrans" cxnId="{8A6B3609-809B-4B4E-A601-0CAA715A3D89}">
      <dgm:prSet/>
      <dgm:spPr/>
      <dgm:t>
        <a:bodyPr/>
        <a:lstStyle/>
        <a:p>
          <a:endParaRPr lang="es-MX"/>
        </a:p>
      </dgm:t>
    </dgm:pt>
    <dgm:pt modelId="{C04F269B-C023-4B9F-93E2-42E9406D26AF}" type="sibTrans" cxnId="{8A6B3609-809B-4B4E-A601-0CAA715A3D89}">
      <dgm:prSet/>
      <dgm:spPr/>
      <dgm:t>
        <a:bodyPr/>
        <a:lstStyle/>
        <a:p>
          <a:endParaRPr lang="es-MX"/>
        </a:p>
      </dgm:t>
    </dgm:pt>
    <dgm:pt modelId="{2F3E55D7-5D68-49B5-B38E-306B6211CF23}">
      <dgm:prSet phldrT="[Texto]"/>
      <dgm:spPr/>
      <dgm:t>
        <a:bodyPr/>
        <a:lstStyle/>
        <a:p>
          <a:r>
            <a:rPr lang="es-MX" dirty="0" smtClean="0"/>
            <a:t>Destrezas psicosociales </a:t>
          </a:r>
          <a:endParaRPr lang="es-MX" dirty="0"/>
        </a:p>
      </dgm:t>
    </dgm:pt>
    <dgm:pt modelId="{9BCB40B2-4EB5-4EC7-BEC3-3E4030A44449}" type="parTrans" cxnId="{5B511DB1-CA35-40B2-BF44-4A9627F7A155}">
      <dgm:prSet/>
      <dgm:spPr/>
      <dgm:t>
        <a:bodyPr/>
        <a:lstStyle/>
        <a:p>
          <a:endParaRPr lang="es-MX"/>
        </a:p>
      </dgm:t>
    </dgm:pt>
    <dgm:pt modelId="{864EF5E7-7763-4B4A-905E-09192E4632CA}" type="sibTrans" cxnId="{5B511DB1-CA35-40B2-BF44-4A9627F7A155}">
      <dgm:prSet/>
      <dgm:spPr/>
      <dgm:t>
        <a:bodyPr/>
        <a:lstStyle/>
        <a:p>
          <a:endParaRPr lang="es-MX"/>
        </a:p>
      </dgm:t>
    </dgm:pt>
    <dgm:pt modelId="{7080AF7C-E58A-491B-9506-7EEC4984178E}">
      <dgm:prSet phldrT="[Texto]" custT="1"/>
      <dgm:spPr/>
      <dgm:t>
        <a:bodyPr/>
        <a:lstStyle/>
        <a:p>
          <a:r>
            <a:rPr lang="es-MX" sz="1600" dirty="0" smtClean="0"/>
            <a:t>Trasformar </a:t>
          </a:r>
        </a:p>
        <a:p>
          <a:r>
            <a:rPr lang="es-MX" sz="1600" dirty="0" smtClean="0"/>
            <a:t>Conocimientos , actitudes y valores en habilidades. </a:t>
          </a:r>
        </a:p>
        <a:p>
          <a:r>
            <a:rPr lang="es-MX" sz="1600" dirty="0" smtClean="0"/>
            <a:t>Estas no son el único factor que forma parte del comportamiento.</a:t>
          </a:r>
        </a:p>
        <a:p>
          <a:r>
            <a:rPr lang="es-MX" sz="1600" dirty="0" smtClean="0"/>
            <a:t> la motivación , el cuidado de la salud, el contexto y factores culturales y ambientales también influyen.</a:t>
          </a:r>
        </a:p>
        <a:p>
          <a:endParaRPr lang="es-MX" sz="1600" dirty="0"/>
        </a:p>
      </dgm:t>
    </dgm:pt>
    <dgm:pt modelId="{CDE25310-0D5E-4A58-95EE-95835FA59BF1}" type="parTrans" cxnId="{3167AFA9-B8E0-42EB-84FC-1AC657F9E372}">
      <dgm:prSet/>
      <dgm:spPr/>
      <dgm:t>
        <a:bodyPr/>
        <a:lstStyle/>
        <a:p>
          <a:endParaRPr lang="es-MX"/>
        </a:p>
      </dgm:t>
    </dgm:pt>
    <dgm:pt modelId="{3CB05A72-F7DE-42A3-B50F-81B903F4D3B1}" type="sibTrans" cxnId="{3167AFA9-B8E0-42EB-84FC-1AC657F9E372}">
      <dgm:prSet/>
      <dgm:spPr/>
      <dgm:t>
        <a:bodyPr/>
        <a:lstStyle/>
        <a:p>
          <a:endParaRPr lang="es-MX"/>
        </a:p>
      </dgm:t>
    </dgm:pt>
    <dgm:pt modelId="{CDFB6BF3-A404-4634-901C-C5A2FE3A7B9E}">
      <dgm:prSet phldrT="[Texto]"/>
      <dgm:spPr/>
      <dgm:t>
        <a:bodyPr/>
        <a:lstStyle/>
        <a:p>
          <a:r>
            <a:rPr lang="es-MX" dirty="0" smtClean="0"/>
            <a:t>Enseñanza de las habilidades</a:t>
          </a:r>
          <a:endParaRPr lang="es-MX" dirty="0"/>
        </a:p>
      </dgm:t>
    </dgm:pt>
    <dgm:pt modelId="{70B1F02E-89E6-428B-B0CB-CDCA7B670994}" type="parTrans" cxnId="{2DA3EFD8-22F8-4DD2-9DAB-06E7D4483DBD}">
      <dgm:prSet/>
      <dgm:spPr/>
      <dgm:t>
        <a:bodyPr/>
        <a:lstStyle/>
        <a:p>
          <a:endParaRPr lang="es-MX"/>
        </a:p>
      </dgm:t>
    </dgm:pt>
    <dgm:pt modelId="{15E8917E-B316-4902-AB90-F1DC5529B71C}" type="sibTrans" cxnId="{2DA3EFD8-22F8-4DD2-9DAB-06E7D4483DBD}">
      <dgm:prSet/>
      <dgm:spPr/>
      <dgm:t>
        <a:bodyPr/>
        <a:lstStyle/>
        <a:p>
          <a:endParaRPr lang="es-MX"/>
        </a:p>
      </dgm:t>
    </dgm:pt>
    <dgm:pt modelId="{296424CC-38D0-45DB-9DC2-38818BFC2AF3}">
      <dgm:prSet phldrT="[Texto]"/>
      <dgm:spPr/>
      <dgm:t>
        <a:bodyPr/>
        <a:lstStyle/>
        <a:p>
          <a:endParaRPr lang="es-MX" dirty="0"/>
        </a:p>
      </dgm:t>
    </dgm:pt>
    <dgm:pt modelId="{DEC833C7-9530-42CF-869C-34575B992F4A}" type="parTrans" cxnId="{ABE6ADF4-18F7-463A-88EE-56D1202FAC0F}">
      <dgm:prSet/>
      <dgm:spPr/>
      <dgm:t>
        <a:bodyPr/>
        <a:lstStyle/>
        <a:p>
          <a:endParaRPr lang="es-MX"/>
        </a:p>
      </dgm:t>
    </dgm:pt>
    <dgm:pt modelId="{5A4C09A4-DA53-4761-807F-21B708E96FC8}" type="sibTrans" cxnId="{ABE6ADF4-18F7-463A-88EE-56D1202FAC0F}">
      <dgm:prSet/>
      <dgm:spPr/>
      <dgm:t>
        <a:bodyPr/>
        <a:lstStyle/>
        <a:p>
          <a:endParaRPr lang="es-MX"/>
        </a:p>
      </dgm:t>
    </dgm:pt>
    <dgm:pt modelId="{73F91AD9-B4E4-41C0-8599-ADE81666C458}">
      <dgm:prSet phldrT="[Texto]"/>
      <dgm:spPr/>
      <dgm:t>
        <a:bodyPr/>
        <a:lstStyle/>
        <a:p>
          <a:r>
            <a:rPr lang="es-MX" dirty="0" smtClean="0"/>
            <a:t>Taller</a:t>
          </a:r>
          <a:r>
            <a:rPr lang="es-MX" baseline="0" dirty="0" smtClean="0"/>
            <a:t> </a:t>
          </a:r>
          <a:endParaRPr lang="es-MX" dirty="0"/>
        </a:p>
      </dgm:t>
    </dgm:pt>
    <dgm:pt modelId="{0641CFF9-480A-4E1C-A1F5-5EC38E72E357}" type="parTrans" cxnId="{ADEFB394-8FB5-4410-83E8-DDA2E330BC6F}">
      <dgm:prSet/>
      <dgm:spPr/>
      <dgm:t>
        <a:bodyPr/>
        <a:lstStyle/>
        <a:p>
          <a:endParaRPr lang="es-MX"/>
        </a:p>
      </dgm:t>
    </dgm:pt>
    <dgm:pt modelId="{14CA3A47-A179-4C31-975A-4FDC3194724C}" type="sibTrans" cxnId="{ADEFB394-8FB5-4410-83E8-DDA2E330BC6F}">
      <dgm:prSet/>
      <dgm:spPr/>
      <dgm:t>
        <a:bodyPr/>
        <a:lstStyle/>
        <a:p>
          <a:endParaRPr lang="es-MX"/>
        </a:p>
      </dgm:t>
    </dgm:pt>
    <dgm:pt modelId="{B22144BB-C8BE-4ED2-998C-2D07D150B9C2}" type="pres">
      <dgm:prSet presAssocID="{DCD7B6AF-5E8F-4E92-9127-E62632C1969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533B3D95-2933-493A-8978-230CA9865754}" type="pres">
      <dgm:prSet presAssocID="{C2F19382-60A9-4577-9DF6-8688AEC8AA04}" presName="compositeNode" presStyleCnt="0">
        <dgm:presLayoutVars>
          <dgm:bulletEnabled val="1"/>
        </dgm:presLayoutVars>
      </dgm:prSet>
      <dgm:spPr/>
    </dgm:pt>
    <dgm:pt modelId="{76F955F6-C164-4E03-821D-4ACEB71C16B0}" type="pres">
      <dgm:prSet presAssocID="{C2F19382-60A9-4577-9DF6-8688AEC8AA04}" presName="bgRect" presStyleLbl="node1" presStyleIdx="0" presStyleCnt="4" custScaleY="212061" custLinFactNeighborX="3345" custLinFactNeighborY="-2012"/>
      <dgm:spPr/>
      <dgm:t>
        <a:bodyPr/>
        <a:lstStyle/>
        <a:p>
          <a:endParaRPr lang="es-MX"/>
        </a:p>
      </dgm:t>
    </dgm:pt>
    <dgm:pt modelId="{B8EE035F-5AD8-429B-AF3A-385EB87C651D}" type="pres">
      <dgm:prSet presAssocID="{C2F19382-60A9-4577-9DF6-8688AEC8AA04}" presName="parentNode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03B9C26-C82B-449F-9BFC-49254E589B7C}" type="pres">
      <dgm:prSet presAssocID="{C2F19382-60A9-4577-9DF6-8688AEC8AA04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854B0FF-E7CD-4397-800E-BE9E8C4AE76A}" type="pres">
      <dgm:prSet presAssocID="{C5101C4F-E471-49B9-800E-24BFAEE836B4}" presName="hSp" presStyleCnt="0"/>
      <dgm:spPr/>
    </dgm:pt>
    <dgm:pt modelId="{BE932B8B-7A05-4F90-8ABC-206748634F80}" type="pres">
      <dgm:prSet presAssocID="{C5101C4F-E471-49B9-800E-24BFAEE836B4}" presName="vProcSp" presStyleCnt="0"/>
      <dgm:spPr/>
    </dgm:pt>
    <dgm:pt modelId="{99C27197-7A3C-4DFB-ACD6-CAE141F3FD36}" type="pres">
      <dgm:prSet presAssocID="{C5101C4F-E471-49B9-800E-24BFAEE836B4}" presName="vSp1" presStyleCnt="0"/>
      <dgm:spPr/>
    </dgm:pt>
    <dgm:pt modelId="{57DB3E4A-F205-41F3-A84E-811AA7D99674}" type="pres">
      <dgm:prSet presAssocID="{C5101C4F-E471-49B9-800E-24BFAEE836B4}" presName="simulatedConn" presStyleLbl="solidFgAcc1" presStyleIdx="0" presStyleCnt="3"/>
      <dgm:spPr/>
    </dgm:pt>
    <dgm:pt modelId="{D3666D14-59E8-4CFC-8F84-17C143FD98D5}" type="pres">
      <dgm:prSet presAssocID="{C5101C4F-E471-49B9-800E-24BFAEE836B4}" presName="vSp2" presStyleCnt="0"/>
      <dgm:spPr/>
    </dgm:pt>
    <dgm:pt modelId="{0C3282F1-BC70-407F-BAA7-B33F92E5AFC0}" type="pres">
      <dgm:prSet presAssocID="{C5101C4F-E471-49B9-800E-24BFAEE836B4}" presName="sibTrans" presStyleCnt="0"/>
      <dgm:spPr/>
    </dgm:pt>
    <dgm:pt modelId="{94CEE798-EED0-42E6-A85D-EE2C62FE5500}" type="pres">
      <dgm:prSet presAssocID="{2F3E55D7-5D68-49B5-B38E-306B6211CF23}" presName="compositeNode" presStyleCnt="0">
        <dgm:presLayoutVars>
          <dgm:bulletEnabled val="1"/>
        </dgm:presLayoutVars>
      </dgm:prSet>
      <dgm:spPr/>
    </dgm:pt>
    <dgm:pt modelId="{6D47A775-CC9D-4905-86EB-4D42FD269EC3}" type="pres">
      <dgm:prSet presAssocID="{2F3E55D7-5D68-49B5-B38E-306B6211CF23}" presName="bgRect" presStyleLbl="node1" presStyleIdx="1" presStyleCnt="4" custScaleY="212061"/>
      <dgm:spPr/>
      <dgm:t>
        <a:bodyPr/>
        <a:lstStyle/>
        <a:p>
          <a:endParaRPr lang="es-MX"/>
        </a:p>
      </dgm:t>
    </dgm:pt>
    <dgm:pt modelId="{5F44FD78-385B-4744-A0D9-217A7E382642}" type="pres">
      <dgm:prSet presAssocID="{2F3E55D7-5D68-49B5-B38E-306B6211CF23}" presName="parentNode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57712A9-958F-4025-BC03-778F908DFA1F}" type="pres">
      <dgm:prSet presAssocID="{2F3E55D7-5D68-49B5-B38E-306B6211CF23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E5D23A3-3559-4E7B-B0B3-43CF00D686A7}" type="pres">
      <dgm:prSet presAssocID="{864EF5E7-7763-4B4A-905E-09192E4632CA}" presName="hSp" presStyleCnt="0"/>
      <dgm:spPr/>
    </dgm:pt>
    <dgm:pt modelId="{29986B44-CD45-4053-AD3F-321476DE4959}" type="pres">
      <dgm:prSet presAssocID="{864EF5E7-7763-4B4A-905E-09192E4632CA}" presName="vProcSp" presStyleCnt="0"/>
      <dgm:spPr/>
    </dgm:pt>
    <dgm:pt modelId="{D32AFE53-A3C5-46F0-AE90-3E754D0F698A}" type="pres">
      <dgm:prSet presAssocID="{864EF5E7-7763-4B4A-905E-09192E4632CA}" presName="vSp1" presStyleCnt="0"/>
      <dgm:spPr/>
    </dgm:pt>
    <dgm:pt modelId="{A9A620E3-2E1C-4C67-A4DA-8F79C5869E80}" type="pres">
      <dgm:prSet presAssocID="{864EF5E7-7763-4B4A-905E-09192E4632CA}" presName="simulatedConn" presStyleLbl="solidFgAcc1" presStyleIdx="1" presStyleCnt="3"/>
      <dgm:spPr/>
    </dgm:pt>
    <dgm:pt modelId="{8C8A10C2-4E81-4B99-A997-D9FAD38492CC}" type="pres">
      <dgm:prSet presAssocID="{864EF5E7-7763-4B4A-905E-09192E4632CA}" presName="vSp2" presStyleCnt="0"/>
      <dgm:spPr/>
    </dgm:pt>
    <dgm:pt modelId="{D1F3213B-1846-4C68-844A-F029A6F7B103}" type="pres">
      <dgm:prSet presAssocID="{864EF5E7-7763-4B4A-905E-09192E4632CA}" presName="sibTrans" presStyleCnt="0"/>
      <dgm:spPr/>
    </dgm:pt>
    <dgm:pt modelId="{B8458660-B9CE-4C29-AB17-9EFFFD193CE9}" type="pres">
      <dgm:prSet presAssocID="{CDFB6BF3-A404-4634-901C-C5A2FE3A7B9E}" presName="compositeNode" presStyleCnt="0">
        <dgm:presLayoutVars>
          <dgm:bulletEnabled val="1"/>
        </dgm:presLayoutVars>
      </dgm:prSet>
      <dgm:spPr/>
    </dgm:pt>
    <dgm:pt modelId="{769E0EDF-CCDF-4BDF-908F-20665EFF9DFE}" type="pres">
      <dgm:prSet presAssocID="{CDFB6BF3-A404-4634-901C-C5A2FE3A7B9E}" presName="bgRect" presStyleLbl="node1" presStyleIdx="2" presStyleCnt="4" custScaleY="212061" custLinFactNeighborX="-1750" custLinFactNeighborY="-2972"/>
      <dgm:spPr/>
      <dgm:t>
        <a:bodyPr/>
        <a:lstStyle/>
        <a:p>
          <a:endParaRPr lang="es-MX"/>
        </a:p>
      </dgm:t>
    </dgm:pt>
    <dgm:pt modelId="{BF6931AA-F49E-490D-8673-4574A1124E92}" type="pres">
      <dgm:prSet presAssocID="{CDFB6BF3-A404-4634-901C-C5A2FE3A7B9E}" presName="parentNode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E26F33A-D71B-4722-BA8E-0614B8CF16A0}" type="pres">
      <dgm:prSet presAssocID="{CDFB6BF3-A404-4634-901C-C5A2FE3A7B9E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63A2400-D707-4485-A0BB-61F68248BADE}" type="pres">
      <dgm:prSet presAssocID="{15E8917E-B316-4902-AB90-F1DC5529B71C}" presName="hSp" presStyleCnt="0"/>
      <dgm:spPr/>
    </dgm:pt>
    <dgm:pt modelId="{4D361E8B-2F22-4AD9-AED9-6E97AAA81296}" type="pres">
      <dgm:prSet presAssocID="{15E8917E-B316-4902-AB90-F1DC5529B71C}" presName="vProcSp" presStyleCnt="0"/>
      <dgm:spPr/>
    </dgm:pt>
    <dgm:pt modelId="{FE987E4E-681D-46D8-83A9-E7804AF06D70}" type="pres">
      <dgm:prSet presAssocID="{15E8917E-B316-4902-AB90-F1DC5529B71C}" presName="vSp1" presStyleCnt="0"/>
      <dgm:spPr/>
    </dgm:pt>
    <dgm:pt modelId="{3C318E27-FD40-47BF-BAAF-7C3D772D94B9}" type="pres">
      <dgm:prSet presAssocID="{15E8917E-B316-4902-AB90-F1DC5529B71C}" presName="simulatedConn" presStyleLbl="solidFgAcc1" presStyleIdx="2" presStyleCnt="3"/>
      <dgm:spPr/>
    </dgm:pt>
    <dgm:pt modelId="{1E0F6E70-4735-44F5-A6B8-C82A271F4788}" type="pres">
      <dgm:prSet presAssocID="{15E8917E-B316-4902-AB90-F1DC5529B71C}" presName="vSp2" presStyleCnt="0"/>
      <dgm:spPr/>
    </dgm:pt>
    <dgm:pt modelId="{C7351B61-6B1B-4710-B6EA-63C57198912A}" type="pres">
      <dgm:prSet presAssocID="{15E8917E-B316-4902-AB90-F1DC5529B71C}" presName="sibTrans" presStyleCnt="0"/>
      <dgm:spPr/>
    </dgm:pt>
    <dgm:pt modelId="{6B5AF9E1-97A5-4E0D-9B9F-F3736C1AF9E6}" type="pres">
      <dgm:prSet presAssocID="{73F91AD9-B4E4-41C0-8599-ADE81666C458}" presName="compositeNode" presStyleCnt="0">
        <dgm:presLayoutVars>
          <dgm:bulletEnabled val="1"/>
        </dgm:presLayoutVars>
      </dgm:prSet>
      <dgm:spPr/>
    </dgm:pt>
    <dgm:pt modelId="{4F93B740-FB6D-4E58-B277-A48129750C7A}" type="pres">
      <dgm:prSet presAssocID="{73F91AD9-B4E4-41C0-8599-ADE81666C458}" presName="bgRect" presStyleLbl="node1" presStyleIdx="3" presStyleCnt="4" custScaleY="212061" custLinFactNeighborX="-1750" custLinFactNeighborY="-2972"/>
      <dgm:spPr/>
      <dgm:t>
        <a:bodyPr/>
        <a:lstStyle/>
        <a:p>
          <a:endParaRPr lang="es-MX"/>
        </a:p>
      </dgm:t>
    </dgm:pt>
    <dgm:pt modelId="{4AADF049-A39C-4FBC-A87E-92692EF6E7AA}" type="pres">
      <dgm:prSet presAssocID="{73F91AD9-B4E4-41C0-8599-ADE81666C458}" presName="parentNode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DA3EFD8-22F8-4DD2-9DAB-06E7D4483DBD}" srcId="{DCD7B6AF-5E8F-4E92-9127-E62632C1969A}" destId="{CDFB6BF3-A404-4634-901C-C5A2FE3A7B9E}" srcOrd="2" destOrd="0" parTransId="{70B1F02E-89E6-428B-B0CB-CDCA7B670994}" sibTransId="{15E8917E-B316-4902-AB90-F1DC5529B71C}"/>
    <dgm:cxn modelId="{A32B43BF-EA48-4BAE-AD27-8446EB8F1BB3}" type="presOf" srcId="{2F3E55D7-5D68-49B5-B38E-306B6211CF23}" destId="{6D47A775-CC9D-4905-86EB-4D42FD269EC3}" srcOrd="0" destOrd="0" presId="urn:microsoft.com/office/officeart/2005/8/layout/hProcess7#1"/>
    <dgm:cxn modelId="{3167AFA9-B8E0-42EB-84FC-1AC657F9E372}" srcId="{2F3E55D7-5D68-49B5-B38E-306B6211CF23}" destId="{7080AF7C-E58A-491B-9506-7EEC4984178E}" srcOrd="0" destOrd="0" parTransId="{CDE25310-0D5E-4A58-95EE-95835FA59BF1}" sibTransId="{3CB05A72-F7DE-42A3-B50F-81B903F4D3B1}"/>
    <dgm:cxn modelId="{5B511DB1-CA35-40B2-BF44-4A9627F7A155}" srcId="{DCD7B6AF-5E8F-4E92-9127-E62632C1969A}" destId="{2F3E55D7-5D68-49B5-B38E-306B6211CF23}" srcOrd="1" destOrd="0" parTransId="{9BCB40B2-4EB5-4EC7-BEC3-3E4030A44449}" sibTransId="{864EF5E7-7763-4B4A-905E-09192E4632CA}"/>
    <dgm:cxn modelId="{745AF2BA-8A8D-4CC0-BBA9-E09C4D458870}" type="presOf" srcId="{2F3E55D7-5D68-49B5-B38E-306B6211CF23}" destId="{5F44FD78-385B-4744-A0D9-217A7E382642}" srcOrd="1" destOrd="0" presId="urn:microsoft.com/office/officeart/2005/8/layout/hProcess7#1"/>
    <dgm:cxn modelId="{ADEFB394-8FB5-4410-83E8-DDA2E330BC6F}" srcId="{DCD7B6AF-5E8F-4E92-9127-E62632C1969A}" destId="{73F91AD9-B4E4-41C0-8599-ADE81666C458}" srcOrd="3" destOrd="0" parTransId="{0641CFF9-480A-4E1C-A1F5-5EC38E72E357}" sibTransId="{14CA3A47-A179-4C31-975A-4FDC3194724C}"/>
    <dgm:cxn modelId="{ABE6ADF4-18F7-463A-88EE-56D1202FAC0F}" srcId="{CDFB6BF3-A404-4634-901C-C5A2FE3A7B9E}" destId="{296424CC-38D0-45DB-9DC2-38818BFC2AF3}" srcOrd="0" destOrd="0" parTransId="{DEC833C7-9530-42CF-869C-34575B992F4A}" sibTransId="{5A4C09A4-DA53-4761-807F-21B708E96FC8}"/>
    <dgm:cxn modelId="{2D4A09F2-26F2-4E1A-B4D8-38F7D292DDE5}" type="presOf" srcId="{C2F19382-60A9-4577-9DF6-8688AEC8AA04}" destId="{76F955F6-C164-4E03-821D-4ACEB71C16B0}" srcOrd="0" destOrd="0" presId="urn:microsoft.com/office/officeart/2005/8/layout/hProcess7#1"/>
    <dgm:cxn modelId="{05897697-1889-4CC2-B2E2-AD6E75359E31}" type="presOf" srcId="{296424CC-38D0-45DB-9DC2-38818BFC2AF3}" destId="{5E26F33A-D71B-4722-BA8E-0614B8CF16A0}" srcOrd="0" destOrd="0" presId="urn:microsoft.com/office/officeart/2005/8/layout/hProcess7#1"/>
    <dgm:cxn modelId="{A2CB12AE-AF8F-4807-8B96-A9203D5CDA1C}" type="presOf" srcId="{C2F19382-60A9-4577-9DF6-8688AEC8AA04}" destId="{B8EE035F-5AD8-429B-AF3A-385EB87C651D}" srcOrd="1" destOrd="0" presId="urn:microsoft.com/office/officeart/2005/8/layout/hProcess7#1"/>
    <dgm:cxn modelId="{831A7CF5-F093-4A33-85D2-65D5B10AB6EB}" srcId="{DCD7B6AF-5E8F-4E92-9127-E62632C1969A}" destId="{C2F19382-60A9-4577-9DF6-8688AEC8AA04}" srcOrd="0" destOrd="0" parTransId="{33BDA439-F821-4770-9999-05A8C35B636A}" sibTransId="{C5101C4F-E471-49B9-800E-24BFAEE836B4}"/>
    <dgm:cxn modelId="{C3BD4C5A-FFAC-4E5A-BC01-92751E0B484A}" type="presOf" srcId="{73F91AD9-B4E4-41C0-8599-ADE81666C458}" destId="{4F93B740-FB6D-4E58-B277-A48129750C7A}" srcOrd="0" destOrd="0" presId="urn:microsoft.com/office/officeart/2005/8/layout/hProcess7#1"/>
    <dgm:cxn modelId="{8A6B3609-809B-4B4E-A601-0CAA715A3D89}" srcId="{C2F19382-60A9-4577-9DF6-8688AEC8AA04}" destId="{1B1DC3FC-50C2-40B0-A3EE-6CC0EF1E38DF}" srcOrd="0" destOrd="0" parTransId="{20A965FF-A55E-4C55-BEBD-C2EE34A75BCA}" sibTransId="{C04F269B-C023-4B9F-93E2-42E9406D26AF}"/>
    <dgm:cxn modelId="{9130A5B4-B15E-43EE-AB55-96AD3357F39D}" type="presOf" srcId="{7080AF7C-E58A-491B-9506-7EEC4984178E}" destId="{E57712A9-958F-4025-BC03-778F908DFA1F}" srcOrd="0" destOrd="0" presId="urn:microsoft.com/office/officeart/2005/8/layout/hProcess7#1"/>
    <dgm:cxn modelId="{D393E10D-DCE4-45B4-89F7-0EB584600337}" type="presOf" srcId="{CDFB6BF3-A404-4634-901C-C5A2FE3A7B9E}" destId="{BF6931AA-F49E-490D-8673-4574A1124E92}" srcOrd="1" destOrd="0" presId="urn:microsoft.com/office/officeart/2005/8/layout/hProcess7#1"/>
    <dgm:cxn modelId="{05A4558A-F160-406A-85F6-48E0B940A800}" type="presOf" srcId="{1B1DC3FC-50C2-40B0-A3EE-6CC0EF1E38DF}" destId="{C03B9C26-C82B-449F-9BFC-49254E589B7C}" srcOrd="0" destOrd="0" presId="urn:microsoft.com/office/officeart/2005/8/layout/hProcess7#1"/>
    <dgm:cxn modelId="{AB564B4F-8A21-4BE5-BAE9-24A92CDD3F23}" type="presOf" srcId="{73F91AD9-B4E4-41C0-8599-ADE81666C458}" destId="{4AADF049-A39C-4FBC-A87E-92692EF6E7AA}" srcOrd="1" destOrd="0" presId="urn:microsoft.com/office/officeart/2005/8/layout/hProcess7#1"/>
    <dgm:cxn modelId="{07156C07-3A04-4B25-A654-3E40F6ECB04A}" type="presOf" srcId="{DCD7B6AF-5E8F-4E92-9127-E62632C1969A}" destId="{B22144BB-C8BE-4ED2-998C-2D07D150B9C2}" srcOrd="0" destOrd="0" presId="urn:microsoft.com/office/officeart/2005/8/layout/hProcess7#1"/>
    <dgm:cxn modelId="{7AAF8B74-1FB4-484B-BFF0-EDD57729D626}" type="presOf" srcId="{CDFB6BF3-A404-4634-901C-C5A2FE3A7B9E}" destId="{769E0EDF-CCDF-4BDF-908F-20665EFF9DFE}" srcOrd="0" destOrd="0" presId="urn:microsoft.com/office/officeart/2005/8/layout/hProcess7#1"/>
    <dgm:cxn modelId="{6066BB45-B4F9-40C4-9171-548B216B937D}" type="presParOf" srcId="{B22144BB-C8BE-4ED2-998C-2D07D150B9C2}" destId="{533B3D95-2933-493A-8978-230CA9865754}" srcOrd="0" destOrd="0" presId="urn:microsoft.com/office/officeart/2005/8/layout/hProcess7#1"/>
    <dgm:cxn modelId="{241A40AC-3096-4D83-ABC8-93B20DBD88FD}" type="presParOf" srcId="{533B3D95-2933-493A-8978-230CA9865754}" destId="{76F955F6-C164-4E03-821D-4ACEB71C16B0}" srcOrd="0" destOrd="0" presId="urn:microsoft.com/office/officeart/2005/8/layout/hProcess7#1"/>
    <dgm:cxn modelId="{FD8A7235-9A98-4843-ABC3-22DF3EC08211}" type="presParOf" srcId="{533B3D95-2933-493A-8978-230CA9865754}" destId="{B8EE035F-5AD8-429B-AF3A-385EB87C651D}" srcOrd="1" destOrd="0" presId="urn:microsoft.com/office/officeart/2005/8/layout/hProcess7#1"/>
    <dgm:cxn modelId="{915733EB-7168-4CD4-AA43-9FE3D345BC83}" type="presParOf" srcId="{533B3D95-2933-493A-8978-230CA9865754}" destId="{C03B9C26-C82B-449F-9BFC-49254E589B7C}" srcOrd="2" destOrd="0" presId="urn:microsoft.com/office/officeart/2005/8/layout/hProcess7#1"/>
    <dgm:cxn modelId="{EE470CFA-4902-46AC-849B-DFF7A44204FE}" type="presParOf" srcId="{B22144BB-C8BE-4ED2-998C-2D07D150B9C2}" destId="{7854B0FF-E7CD-4397-800E-BE9E8C4AE76A}" srcOrd="1" destOrd="0" presId="urn:microsoft.com/office/officeart/2005/8/layout/hProcess7#1"/>
    <dgm:cxn modelId="{219AF3DF-5EE7-489B-93C4-2F58E38E4993}" type="presParOf" srcId="{B22144BB-C8BE-4ED2-998C-2D07D150B9C2}" destId="{BE932B8B-7A05-4F90-8ABC-206748634F80}" srcOrd="2" destOrd="0" presId="urn:microsoft.com/office/officeart/2005/8/layout/hProcess7#1"/>
    <dgm:cxn modelId="{916CEFCA-8C20-4C29-826B-D9FD2CF24567}" type="presParOf" srcId="{BE932B8B-7A05-4F90-8ABC-206748634F80}" destId="{99C27197-7A3C-4DFB-ACD6-CAE141F3FD36}" srcOrd="0" destOrd="0" presId="urn:microsoft.com/office/officeart/2005/8/layout/hProcess7#1"/>
    <dgm:cxn modelId="{1611C6E0-0DBF-48A3-909E-3407BCD69AC1}" type="presParOf" srcId="{BE932B8B-7A05-4F90-8ABC-206748634F80}" destId="{57DB3E4A-F205-41F3-A84E-811AA7D99674}" srcOrd="1" destOrd="0" presId="urn:microsoft.com/office/officeart/2005/8/layout/hProcess7#1"/>
    <dgm:cxn modelId="{E451CE69-FD99-4E7B-AF03-B881C80FC17D}" type="presParOf" srcId="{BE932B8B-7A05-4F90-8ABC-206748634F80}" destId="{D3666D14-59E8-4CFC-8F84-17C143FD98D5}" srcOrd="2" destOrd="0" presId="urn:microsoft.com/office/officeart/2005/8/layout/hProcess7#1"/>
    <dgm:cxn modelId="{2B67024C-44EF-4953-BAB2-5C88B41FAAB9}" type="presParOf" srcId="{B22144BB-C8BE-4ED2-998C-2D07D150B9C2}" destId="{0C3282F1-BC70-407F-BAA7-B33F92E5AFC0}" srcOrd="3" destOrd="0" presId="urn:microsoft.com/office/officeart/2005/8/layout/hProcess7#1"/>
    <dgm:cxn modelId="{9245D58D-DC88-4513-B440-6A50B944E4E1}" type="presParOf" srcId="{B22144BB-C8BE-4ED2-998C-2D07D150B9C2}" destId="{94CEE798-EED0-42E6-A85D-EE2C62FE5500}" srcOrd="4" destOrd="0" presId="urn:microsoft.com/office/officeart/2005/8/layout/hProcess7#1"/>
    <dgm:cxn modelId="{C466866A-D022-4555-9268-0E73E8183767}" type="presParOf" srcId="{94CEE798-EED0-42E6-A85D-EE2C62FE5500}" destId="{6D47A775-CC9D-4905-86EB-4D42FD269EC3}" srcOrd="0" destOrd="0" presId="urn:microsoft.com/office/officeart/2005/8/layout/hProcess7#1"/>
    <dgm:cxn modelId="{D372D389-8FB7-40CF-B70C-1898A4486C8B}" type="presParOf" srcId="{94CEE798-EED0-42E6-A85D-EE2C62FE5500}" destId="{5F44FD78-385B-4744-A0D9-217A7E382642}" srcOrd="1" destOrd="0" presId="urn:microsoft.com/office/officeart/2005/8/layout/hProcess7#1"/>
    <dgm:cxn modelId="{5D54FE8E-F981-42B2-82E7-34C51B8568C4}" type="presParOf" srcId="{94CEE798-EED0-42E6-A85D-EE2C62FE5500}" destId="{E57712A9-958F-4025-BC03-778F908DFA1F}" srcOrd="2" destOrd="0" presId="urn:microsoft.com/office/officeart/2005/8/layout/hProcess7#1"/>
    <dgm:cxn modelId="{B4550133-E4AE-4727-A35C-3FE6D58A06EF}" type="presParOf" srcId="{B22144BB-C8BE-4ED2-998C-2D07D150B9C2}" destId="{0E5D23A3-3559-4E7B-B0B3-43CF00D686A7}" srcOrd="5" destOrd="0" presId="urn:microsoft.com/office/officeart/2005/8/layout/hProcess7#1"/>
    <dgm:cxn modelId="{ACC5F590-9BC1-4D8C-8221-450813DD6FE1}" type="presParOf" srcId="{B22144BB-C8BE-4ED2-998C-2D07D150B9C2}" destId="{29986B44-CD45-4053-AD3F-321476DE4959}" srcOrd="6" destOrd="0" presId="urn:microsoft.com/office/officeart/2005/8/layout/hProcess7#1"/>
    <dgm:cxn modelId="{CBFD399C-E4CA-4361-A6E0-A9C1BC007DCD}" type="presParOf" srcId="{29986B44-CD45-4053-AD3F-321476DE4959}" destId="{D32AFE53-A3C5-46F0-AE90-3E754D0F698A}" srcOrd="0" destOrd="0" presId="urn:microsoft.com/office/officeart/2005/8/layout/hProcess7#1"/>
    <dgm:cxn modelId="{429FD937-705F-4E85-BEEA-B0A4721D30B3}" type="presParOf" srcId="{29986B44-CD45-4053-AD3F-321476DE4959}" destId="{A9A620E3-2E1C-4C67-A4DA-8F79C5869E80}" srcOrd="1" destOrd="0" presId="urn:microsoft.com/office/officeart/2005/8/layout/hProcess7#1"/>
    <dgm:cxn modelId="{213F728C-D1DB-495E-A5A4-5710A14B6CA5}" type="presParOf" srcId="{29986B44-CD45-4053-AD3F-321476DE4959}" destId="{8C8A10C2-4E81-4B99-A997-D9FAD38492CC}" srcOrd="2" destOrd="0" presId="urn:microsoft.com/office/officeart/2005/8/layout/hProcess7#1"/>
    <dgm:cxn modelId="{DED042AE-4C1D-466E-A388-5209E7954619}" type="presParOf" srcId="{B22144BB-C8BE-4ED2-998C-2D07D150B9C2}" destId="{D1F3213B-1846-4C68-844A-F029A6F7B103}" srcOrd="7" destOrd="0" presId="urn:microsoft.com/office/officeart/2005/8/layout/hProcess7#1"/>
    <dgm:cxn modelId="{D94FFE9E-355D-482B-86F4-B56C1D17C636}" type="presParOf" srcId="{B22144BB-C8BE-4ED2-998C-2D07D150B9C2}" destId="{B8458660-B9CE-4C29-AB17-9EFFFD193CE9}" srcOrd="8" destOrd="0" presId="urn:microsoft.com/office/officeart/2005/8/layout/hProcess7#1"/>
    <dgm:cxn modelId="{81EE3F2D-1C97-4840-8C39-41F7510151AA}" type="presParOf" srcId="{B8458660-B9CE-4C29-AB17-9EFFFD193CE9}" destId="{769E0EDF-CCDF-4BDF-908F-20665EFF9DFE}" srcOrd="0" destOrd="0" presId="urn:microsoft.com/office/officeart/2005/8/layout/hProcess7#1"/>
    <dgm:cxn modelId="{D3D33530-814F-4914-AB87-BD21A4AAD546}" type="presParOf" srcId="{B8458660-B9CE-4C29-AB17-9EFFFD193CE9}" destId="{BF6931AA-F49E-490D-8673-4574A1124E92}" srcOrd="1" destOrd="0" presId="urn:microsoft.com/office/officeart/2005/8/layout/hProcess7#1"/>
    <dgm:cxn modelId="{6B3B4215-6B81-488C-9DC4-4C34D1F3B98B}" type="presParOf" srcId="{B8458660-B9CE-4C29-AB17-9EFFFD193CE9}" destId="{5E26F33A-D71B-4722-BA8E-0614B8CF16A0}" srcOrd="2" destOrd="0" presId="urn:microsoft.com/office/officeart/2005/8/layout/hProcess7#1"/>
    <dgm:cxn modelId="{ED32BDCF-7053-4C1D-8AE3-C5036E4A02F3}" type="presParOf" srcId="{B22144BB-C8BE-4ED2-998C-2D07D150B9C2}" destId="{663A2400-D707-4485-A0BB-61F68248BADE}" srcOrd="9" destOrd="0" presId="urn:microsoft.com/office/officeart/2005/8/layout/hProcess7#1"/>
    <dgm:cxn modelId="{4A0AAF8D-2029-4588-8CB8-818B4A3D6DE4}" type="presParOf" srcId="{B22144BB-C8BE-4ED2-998C-2D07D150B9C2}" destId="{4D361E8B-2F22-4AD9-AED9-6E97AAA81296}" srcOrd="10" destOrd="0" presId="urn:microsoft.com/office/officeart/2005/8/layout/hProcess7#1"/>
    <dgm:cxn modelId="{A200AA29-6F52-4D6C-B2D0-2E4AF29776BE}" type="presParOf" srcId="{4D361E8B-2F22-4AD9-AED9-6E97AAA81296}" destId="{FE987E4E-681D-46D8-83A9-E7804AF06D70}" srcOrd="0" destOrd="0" presId="urn:microsoft.com/office/officeart/2005/8/layout/hProcess7#1"/>
    <dgm:cxn modelId="{10B73542-755E-40D2-A936-425DBB8EAAD3}" type="presParOf" srcId="{4D361E8B-2F22-4AD9-AED9-6E97AAA81296}" destId="{3C318E27-FD40-47BF-BAAF-7C3D772D94B9}" srcOrd="1" destOrd="0" presId="urn:microsoft.com/office/officeart/2005/8/layout/hProcess7#1"/>
    <dgm:cxn modelId="{8FC54385-0F27-47EA-8EE9-9019FF00E69B}" type="presParOf" srcId="{4D361E8B-2F22-4AD9-AED9-6E97AAA81296}" destId="{1E0F6E70-4735-44F5-A6B8-C82A271F4788}" srcOrd="2" destOrd="0" presId="urn:microsoft.com/office/officeart/2005/8/layout/hProcess7#1"/>
    <dgm:cxn modelId="{45C951BE-DFC3-407E-A308-CCCA997029EE}" type="presParOf" srcId="{B22144BB-C8BE-4ED2-998C-2D07D150B9C2}" destId="{C7351B61-6B1B-4710-B6EA-63C57198912A}" srcOrd="11" destOrd="0" presId="urn:microsoft.com/office/officeart/2005/8/layout/hProcess7#1"/>
    <dgm:cxn modelId="{3C4B511E-96D8-4ECD-867B-6C145C6BAF5C}" type="presParOf" srcId="{B22144BB-C8BE-4ED2-998C-2D07D150B9C2}" destId="{6B5AF9E1-97A5-4E0D-9B9F-F3736C1AF9E6}" srcOrd="12" destOrd="0" presId="urn:microsoft.com/office/officeart/2005/8/layout/hProcess7#1"/>
    <dgm:cxn modelId="{DAA88785-1F2F-4393-A26E-F9653B3D0195}" type="presParOf" srcId="{6B5AF9E1-97A5-4E0D-9B9F-F3736C1AF9E6}" destId="{4F93B740-FB6D-4E58-B277-A48129750C7A}" srcOrd="0" destOrd="0" presId="urn:microsoft.com/office/officeart/2005/8/layout/hProcess7#1"/>
    <dgm:cxn modelId="{13AB7A76-B1F8-41AD-BD10-EE6AB1BC0F7A}" type="presParOf" srcId="{6B5AF9E1-97A5-4E0D-9B9F-F3736C1AF9E6}" destId="{4AADF049-A39C-4FBC-A87E-92692EF6E7AA}" srcOrd="1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4E639B1-AB05-4578-B93A-B65052C5CFCC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A3A4DFB7-9A46-4F67-9ECD-FDD5D17B16D3}">
      <dgm:prSet phldrT="[Texto]"/>
      <dgm:spPr/>
      <dgm:t>
        <a:bodyPr/>
        <a:lstStyle/>
        <a:p>
          <a:r>
            <a:rPr lang="es-MX" dirty="0" smtClean="0"/>
            <a:t>Una de las tareas más importante que enfrenta el ser humano </a:t>
          </a:r>
          <a:endParaRPr lang="es-MX" dirty="0"/>
        </a:p>
      </dgm:t>
    </dgm:pt>
    <dgm:pt modelId="{D0C33A8D-9D33-4137-BC4C-712FF319FDD2}" type="parTrans" cxnId="{003BA6EF-56D0-4187-99B3-B5016C69CDC2}">
      <dgm:prSet/>
      <dgm:spPr/>
      <dgm:t>
        <a:bodyPr/>
        <a:lstStyle/>
        <a:p>
          <a:endParaRPr lang="es-MX"/>
        </a:p>
      </dgm:t>
    </dgm:pt>
    <dgm:pt modelId="{DC5C6F6A-0A83-404A-A9C2-F1AC087573BF}" type="sibTrans" cxnId="{003BA6EF-56D0-4187-99B3-B5016C69CDC2}">
      <dgm:prSet/>
      <dgm:spPr/>
      <dgm:t>
        <a:bodyPr/>
        <a:lstStyle/>
        <a:p>
          <a:endParaRPr lang="es-MX"/>
        </a:p>
      </dgm:t>
    </dgm:pt>
    <dgm:pt modelId="{D615B116-B184-42B2-9C73-15FFA9149BC9}">
      <dgm:prSet phldrT="[Texto]"/>
      <dgm:spPr/>
      <dgm:t>
        <a:bodyPr/>
        <a:lstStyle/>
        <a:p>
          <a:r>
            <a:rPr lang="es-MX" dirty="0" smtClean="0"/>
            <a:t>Proceso</a:t>
          </a:r>
          <a:endParaRPr lang="es-MX" dirty="0"/>
        </a:p>
      </dgm:t>
    </dgm:pt>
    <dgm:pt modelId="{094CAEFD-60E0-460F-9A0D-25C4EB5397D9}" type="parTrans" cxnId="{39B120B2-7436-4570-861A-BC8D9857B1C0}">
      <dgm:prSet/>
      <dgm:spPr/>
      <dgm:t>
        <a:bodyPr/>
        <a:lstStyle/>
        <a:p>
          <a:endParaRPr lang="es-MX"/>
        </a:p>
      </dgm:t>
    </dgm:pt>
    <dgm:pt modelId="{94672E44-BA18-448B-8D4B-9BD28F07A2CF}" type="sibTrans" cxnId="{39B120B2-7436-4570-861A-BC8D9857B1C0}">
      <dgm:prSet/>
      <dgm:spPr/>
      <dgm:t>
        <a:bodyPr/>
        <a:lstStyle/>
        <a:p>
          <a:endParaRPr lang="es-MX"/>
        </a:p>
      </dgm:t>
    </dgm:pt>
    <dgm:pt modelId="{694467D9-41E7-4DE7-9E24-A2C5BD51A2C4}">
      <dgm:prSet phldrT="[Texto]"/>
      <dgm:spPr/>
      <dgm:t>
        <a:bodyPr/>
        <a:lstStyle/>
        <a:p>
          <a:r>
            <a:rPr lang="es-MX" dirty="0" smtClean="0"/>
            <a:t>Elección entre dos opciones </a:t>
          </a:r>
          <a:endParaRPr lang="es-MX" dirty="0"/>
        </a:p>
      </dgm:t>
    </dgm:pt>
    <dgm:pt modelId="{F6397D71-217F-4DB6-A5C5-5E15A387A4F5}" type="parTrans" cxnId="{8821C878-B157-4099-ACFD-7B5DC19AC435}">
      <dgm:prSet/>
      <dgm:spPr/>
      <dgm:t>
        <a:bodyPr/>
        <a:lstStyle/>
        <a:p>
          <a:endParaRPr lang="es-MX"/>
        </a:p>
      </dgm:t>
    </dgm:pt>
    <dgm:pt modelId="{EDD31969-E68C-4EB7-8000-FC5C7563B2AF}" type="sibTrans" cxnId="{8821C878-B157-4099-ACFD-7B5DC19AC435}">
      <dgm:prSet/>
      <dgm:spPr/>
      <dgm:t>
        <a:bodyPr/>
        <a:lstStyle/>
        <a:p>
          <a:endParaRPr lang="es-MX"/>
        </a:p>
      </dgm:t>
    </dgm:pt>
    <dgm:pt modelId="{40E70449-E5FC-47D7-87ED-AB12C2F85B1C}">
      <dgm:prSet phldrT="[Texto]"/>
      <dgm:spPr/>
      <dgm:t>
        <a:bodyPr/>
        <a:lstStyle/>
        <a:p>
          <a:r>
            <a:rPr lang="es-MX" dirty="0" smtClean="0"/>
            <a:t>En diferentes contextos</a:t>
          </a:r>
          <a:endParaRPr lang="es-MX" dirty="0"/>
        </a:p>
      </dgm:t>
    </dgm:pt>
    <dgm:pt modelId="{070C09FA-1474-4870-A96E-6339D9F11090}" type="parTrans" cxnId="{95135644-5505-43C0-889C-749CDD834B9C}">
      <dgm:prSet/>
      <dgm:spPr/>
      <dgm:t>
        <a:bodyPr/>
        <a:lstStyle/>
        <a:p>
          <a:endParaRPr lang="es-MX"/>
        </a:p>
      </dgm:t>
    </dgm:pt>
    <dgm:pt modelId="{47DB4680-3FD6-426F-9D08-A9C11EA53E8E}" type="sibTrans" cxnId="{95135644-5505-43C0-889C-749CDD834B9C}">
      <dgm:prSet/>
      <dgm:spPr/>
      <dgm:t>
        <a:bodyPr/>
        <a:lstStyle/>
        <a:p>
          <a:endParaRPr lang="es-MX"/>
        </a:p>
      </dgm:t>
    </dgm:pt>
    <dgm:pt modelId="{441778AF-ADF6-4D93-854B-F6988BD2E9A6}">
      <dgm:prSet phldrT="[Texto]"/>
      <dgm:spPr/>
      <dgm:t>
        <a:bodyPr/>
        <a:lstStyle/>
        <a:p>
          <a:r>
            <a:rPr lang="es-MX" dirty="0" smtClean="0"/>
            <a:t>Habilidad para la vida </a:t>
          </a:r>
          <a:endParaRPr lang="es-MX" dirty="0"/>
        </a:p>
      </dgm:t>
    </dgm:pt>
    <dgm:pt modelId="{DEA04741-5B62-4851-BB19-41A1759376AB}" type="sibTrans" cxnId="{9E38E11E-31EC-4329-A575-6BDA9F6CFA57}">
      <dgm:prSet/>
      <dgm:spPr/>
      <dgm:t>
        <a:bodyPr/>
        <a:lstStyle/>
        <a:p>
          <a:endParaRPr lang="es-MX"/>
        </a:p>
      </dgm:t>
    </dgm:pt>
    <dgm:pt modelId="{494AED45-2CE7-4E95-8CB9-353D9106F9C4}" type="parTrans" cxnId="{9E38E11E-31EC-4329-A575-6BDA9F6CFA57}">
      <dgm:prSet/>
      <dgm:spPr/>
      <dgm:t>
        <a:bodyPr/>
        <a:lstStyle/>
        <a:p>
          <a:endParaRPr lang="es-MX"/>
        </a:p>
      </dgm:t>
    </dgm:pt>
    <dgm:pt modelId="{68B4DA44-F4F5-4159-AE55-E5F281DAF7B0}" type="pres">
      <dgm:prSet presAssocID="{44E639B1-AB05-4578-B93A-B65052C5CFCC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MX"/>
        </a:p>
      </dgm:t>
    </dgm:pt>
    <dgm:pt modelId="{A1E6332F-56F2-427E-A00E-B063786CB86A}" type="pres">
      <dgm:prSet presAssocID="{441778AF-ADF6-4D93-854B-F6988BD2E9A6}" presName="parenttextcomposite" presStyleCnt="0"/>
      <dgm:spPr/>
    </dgm:pt>
    <dgm:pt modelId="{D2D2AE03-9DBE-4877-9646-8F99BC190151}" type="pres">
      <dgm:prSet presAssocID="{441778AF-ADF6-4D93-854B-F6988BD2E9A6}" presName="parenttext" presStyleLbl="revTx" presStyleIdx="0" presStyleCnt="3" custScaleX="80905" custScaleY="9125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1006B48-6B28-4A67-8841-A4BC71E66007}" type="pres">
      <dgm:prSet presAssocID="{441778AF-ADF6-4D93-854B-F6988BD2E9A6}" presName="composite" presStyleCnt="0"/>
      <dgm:spPr/>
    </dgm:pt>
    <dgm:pt modelId="{69BF696F-EC40-4976-9B5D-1B90877ECDDA}" type="pres">
      <dgm:prSet presAssocID="{441778AF-ADF6-4D93-854B-F6988BD2E9A6}" presName="chevron1" presStyleLbl="alignNode1" presStyleIdx="0" presStyleCnt="21"/>
      <dgm:spPr/>
    </dgm:pt>
    <dgm:pt modelId="{416761A3-D282-4309-AE9E-1A72DCC833AF}" type="pres">
      <dgm:prSet presAssocID="{441778AF-ADF6-4D93-854B-F6988BD2E9A6}" presName="chevron2" presStyleLbl="alignNode1" presStyleIdx="1" presStyleCnt="21"/>
      <dgm:spPr/>
    </dgm:pt>
    <dgm:pt modelId="{324ADFF0-7BF1-4045-B314-8098CA6367CD}" type="pres">
      <dgm:prSet presAssocID="{441778AF-ADF6-4D93-854B-F6988BD2E9A6}" presName="chevron3" presStyleLbl="alignNode1" presStyleIdx="2" presStyleCnt="21"/>
      <dgm:spPr/>
    </dgm:pt>
    <dgm:pt modelId="{C4AA4947-FAD6-479B-8901-192A22BF0D2C}" type="pres">
      <dgm:prSet presAssocID="{441778AF-ADF6-4D93-854B-F6988BD2E9A6}" presName="chevron4" presStyleLbl="alignNode1" presStyleIdx="3" presStyleCnt="21"/>
      <dgm:spPr/>
    </dgm:pt>
    <dgm:pt modelId="{82EE4A2A-99E2-4DDE-9622-91FBDEDCD573}" type="pres">
      <dgm:prSet presAssocID="{441778AF-ADF6-4D93-854B-F6988BD2E9A6}" presName="chevron5" presStyleLbl="alignNode1" presStyleIdx="4" presStyleCnt="21"/>
      <dgm:spPr/>
    </dgm:pt>
    <dgm:pt modelId="{2EF050EA-0133-4BAA-84B7-62A182AAF3E2}" type="pres">
      <dgm:prSet presAssocID="{441778AF-ADF6-4D93-854B-F6988BD2E9A6}" presName="chevron6" presStyleLbl="alignNode1" presStyleIdx="5" presStyleCnt="21"/>
      <dgm:spPr/>
    </dgm:pt>
    <dgm:pt modelId="{345DE1C6-9BDE-498F-9984-7F6B4A95BFBA}" type="pres">
      <dgm:prSet presAssocID="{441778AF-ADF6-4D93-854B-F6988BD2E9A6}" presName="chevron7" presStyleLbl="alignNode1" presStyleIdx="6" presStyleCnt="21"/>
      <dgm:spPr/>
    </dgm:pt>
    <dgm:pt modelId="{24387477-121A-437A-AF34-7B71E2DBE440}" type="pres">
      <dgm:prSet presAssocID="{441778AF-ADF6-4D93-854B-F6988BD2E9A6}" presName="childtext" presStyleLbl="solidFgAcc1" presStyleIdx="0" presStyleCnt="2" custScaleX="96579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48ABC43-6FF7-4C45-9415-77A70BBE948F}" type="pres">
      <dgm:prSet presAssocID="{DEA04741-5B62-4851-BB19-41A1759376AB}" presName="sibTrans" presStyleCnt="0"/>
      <dgm:spPr/>
    </dgm:pt>
    <dgm:pt modelId="{FDECB0EC-95AB-466A-9659-8723BA643445}" type="pres">
      <dgm:prSet presAssocID="{D615B116-B184-42B2-9C73-15FFA9149BC9}" presName="parenttextcomposite" presStyleCnt="0"/>
      <dgm:spPr/>
    </dgm:pt>
    <dgm:pt modelId="{99FC94B1-9B29-44E5-BA3F-5000038EDC2F}" type="pres">
      <dgm:prSet presAssocID="{D615B116-B184-42B2-9C73-15FFA9149BC9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0F5E779-5EB6-45FE-83FC-27CA29D3574D}" type="pres">
      <dgm:prSet presAssocID="{D615B116-B184-42B2-9C73-15FFA9149BC9}" presName="composite" presStyleCnt="0"/>
      <dgm:spPr/>
    </dgm:pt>
    <dgm:pt modelId="{9C097E36-3C3F-410D-B8A2-845BD3C47371}" type="pres">
      <dgm:prSet presAssocID="{D615B116-B184-42B2-9C73-15FFA9149BC9}" presName="chevron1" presStyleLbl="alignNode1" presStyleIdx="7" presStyleCnt="21"/>
      <dgm:spPr/>
    </dgm:pt>
    <dgm:pt modelId="{37073C50-F32C-4D48-899E-59DAD133A7AE}" type="pres">
      <dgm:prSet presAssocID="{D615B116-B184-42B2-9C73-15FFA9149BC9}" presName="chevron2" presStyleLbl="alignNode1" presStyleIdx="8" presStyleCnt="21"/>
      <dgm:spPr/>
    </dgm:pt>
    <dgm:pt modelId="{6EDE3628-10D1-4029-8C95-52093984237A}" type="pres">
      <dgm:prSet presAssocID="{D615B116-B184-42B2-9C73-15FFA9149BC9}" presName="chevron3" presStyleLbl="alignNode1" presStyleIdx="9" presStyleCnt="21"/>
      <dgm:spPr/>
    </dgm:pt>
    <dgm:pt modelId="{08DFE785-C2A6-4B89-B54A-48D7A614A38E}" type="pres">
      <dgm:prSet presAssocID="{D615B116-B184-42B2-9C73-15FFA9149BC9}" presName="chevron4" presStyleLbl="alignNode1" presStyleIdx="10" presStyleCnt="21"/>
      <dgm:spPr/>
    </dgm:pt>
    <dgm:pt modelId="{A6956C65-BD65-4218-B47E-E0D6C7BC87D4}" type="pres">
      <dgm:prSet presAssocID="{D615B116-B184-42B2-9C73-15FFA9149BC9}" presName="chevron5" presStyleLbl="alignNode1" presStyleIdx="11" presStyleCnt="21"/>
      <dgm:spPr/>
    </dgm:pt>
    <dgm:pt modelId="{5A6DCEAD-F94B-460B-AC8F-0F3D6DB8EFB1}" type="pres">
      <dgm:prSet presAssocID="{D615B116-B184-42B2-9C73-15FFA9149BC9}" presName="chevron6" presStyleLbl="alignNode1" presStyleIdx="12" presStyleCnt="21"/>
      <dgm:spPr/>
    </dgm:pt>
    <dgm:pt modelId="{100A7930-DF49-469F-945B-DF39816057A7}" type="pres">
      <dgm:prSet presAssocID="{D615B116-B184-42B2-9C73-15FFA9149BC9}" presName="chevron7" presStyleLbl="alignNode1" presStyleIdx="13" presStyleCnt="21"/>
      <dgm:spPr/>
    </dgm:pt>
    <dgm:pt modelId="{AFE125D5-B9F1-460A-88C2-BBEF851AFA4E}" type="pres">
      <dgm:prSet presAssocID="{D615B116-B184-42B2-9C73-15FFA9149BC9}" presName="childtext" presStyleLbl="solidFgAcc1" presStyleIdx="1" presStyleCnt="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5C605A5-ABAE-431F-AD3D-DC23485CD284}" type="pres">
      <dgm:prSet presAssocID="{94672E44-BA18-448B-8D4B-9BD28F07A2CF}" presName="sibTrans" presStyleCnt="0"/>
      <dgm:spPr/>
    </dgm:pt>
    <dgm:pt modelId="{0455EFF3-EA7A-4681-BAE4-E5A874261BF3}" type="pres">
      <dgm:prSet presAssocID="{40E70449-E5FC-47D7-87ED-AB12C2F85B1C}" presName="parenttextcomposite" presStyleCnt="0"/>
      <dgm:spPr/>
    </dgm:pt>
    <dgm:pt modelId="{8793E2ED-F955-44E8-895E-9D5FCD8E3350}" type="pres">
      <dgm:prSet presAssocID="{40E70449-E5FC-47D7-87ED-AB12C2F85B1C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69ACA52-CACC-4B67-ABB7-0854A0602D4E}" type="pres">
      <dgm:prSet presAssocID="{40E70449-E5FC-47D7-87ED-AB12C2F85B1C}" presName="parallelogramComposite" presStyleCnt="0"/>
      <dgm:spPr/>
    </dgm:pt>
    <dgm:pt modelId="{35DC9535-BC03-4087-9B9B-64C65A7B3C23}" type="pres">
      <dgm:prSet presAssocID="{40E70449-E5FC-47D7-87ED-AB12C2F85B1C}" presName="parallelogram1" presStyleLbl="alignNode1" presStyleIdx="14" presStyleCnt="21"/>
      <dgm:spPr/>
    </dgm:pt>
    <dgm:pt modelId="{7235D83B-CB95-423D-8FE4-57EFD48A0F2A}" type="pres">
      <dgm:prSet presAssocID="{40E70449-E5FC-47D7-87ED-AB12C2F85B1C}" presName="parallelogram2" presStyleLbl="alignNode1" presStyleIdx="15" presStyleCnt="21"/>
      <dgm:spPr/>
    </dgm:pt>
    <dgm:pt modelId="{995FAFE1-643A-49F8-A4AB-91E2EF8FAE78}" type="pres">
      <dgm:prSet presAssocID="{40E70449-E5FC-47D7-87ED-AB12C2F85B1C}" presName="parallelogram3" presStyleLbl="alignNode1" presStyleIdx="16" presStyleCnt="21"/>
      <dgm:spPr/>
    </dgm:pt>
    <dgm:pt modelId="{FC17AF31-31F1-4451-823B-09AA192BDE3D}" type="pres">
      <dgm:prSet presAssocID="{40E70449-E5FC-47D7-87ED-AB12C2F85B1C}" presName="parallelogram4" presStyleLbl="alignNode1" presStyleIdx="17" presStyleCnt="21"/>
      <dgm:spPr/>
    </dgm:pt>
    <dgm:pt modelId="{3FE35E2D-3FCE-4F81-A661-1EDF3CF00502}" type="pres">
      <dgm:prSet presAssocID="{40E70449-E5FC-47D7-87ED-AB12C2F85B1C}" presName="parallelogram5" presStyleLbl="alignNode1" presStyleIdx="18" presStyleCnt="21"/>
      <dgm:spPr/>
    </dgm:pt>
    <dgm:pt modelId="{1E54DE06-574A-45AE-B10F-A2CE1DD59B5F}" type="pres">
      <dgm:prSet presAssocID="{40E70449-E5FC-47D7-87ED-AB12C2F85B1C}" presName="parallelogram6" presStyleLbl="alignNode1" presStyleIdx="19" presStyleCnt="21"/>
      <dgm:spPr/>
    </dgm:pt>
    <dgm:pt modelId="{4DA6FDEB-A579-4B7F-9154-2C02B714975D}" type="pres">
      <dgm:prSet presAssocID="{40E70449-E5FC-47D7-87ED-AB12C2F85B1C}" presName="parallelogram7" presStyleLbl="alignNode1" presStyleIdx="20" presStyleCnt="21"/>
      <dgm:spPr/>
    </dgm:pt>
  </dgm:ptLst>
  <dgm:cxnLst>
    <dgm:cxn modelId="{9E38E11E-31EC-4329-A575-6BDA9F6CFA57}" srcId="{44E639B1-AB05-4578-B93A-B65052C5CFCC}" destId="{441778AF-ADF6-4D93-854B-F6988BD2E9A6}" srcOrd="0" destOrd="0" parTransId="{494AED45-2CE7-4E95-8CB9-353D9106F9C4}" sibTransId="{DEA04741-5B62-4851-BB19-41A1759376AB}"/>
    <dgm:cxn modelId="{A4349655-1C15-451D-AEEC-066D1C6BCEFF}" type="presOf" srcId="{441778AF-ADF6-4D93-854B-F6988BD2E9A6}" destId="{D2D2AE03-9DBE-4877-9646-8F99BC190151}" srcOrd="0" destOrd="0" presId="urn:microsoft.com/office/officeart/2008/layout/VerticalAccentList"/>
    <dgm:cxn modelId="{857D6D16-E988-4A85-A6A6-23F96E76B505}" type="presOf" srcId="{40E70449-E5FC-47D7-87ED-AB12C2F85B1C}" destId="{8793E2ED-F955-44E8-895E-9D5FCD8E3350}" srcOrd="0" destOrd="0" presId="urn:microsoft.com/office/officeart/2008/layout/VerticalAccentList"/>
    <dgm:cxn modelId="{8821C878-B157-4099-ACFD-7B5DC19AC435}" srcId="{D615B116-B184-42B2-9C73-15FFA9149BC9}" destId="{694467D9-41E7-4DE7-9E24-A2C5BD51A2C4}" srcOrd="0" destOrd="0" parTransId="{F6397D71-217F-4DB6-A5C5-5E15A387A4F5}" sibTransId="{EDD31969-E68C-4EB7-8000-FC5C7563B2AF}"/>
    <dgm:cxn modelId="{003BA6EF-56D0-4187-99B3-B5016C69CDC2}" srcId="{441778AF-ADF6-4D93-854B-F6988BD2E9A6}" destId="{A3A4DFB7-9A46-4F67-9ECD-FDD5D17B16D3}" srcOrd="0" destOrd="0" parTransId="{D0C33A8D-9D33-4137-BC4C-712FF319FDD2}" sibTransId="{DC5C6F6A-0A83-404A-A9C2-F1AC087573BF}"/>
    <dgm:cxn modelId="{1D620FB3-5A6C-43AE-A8A9-CB0A94953A53}" type="presOf" srcId="{A3A4DFB7-9A46-4F67-9ECD-FDD5D17B16D3}" destId="{24387477-121A-437A-AF34-7B71E2DBE440}" srcOrd="0" destOrd="0" presId="urn:microsoft.com/office/officeart/2008/layout/VerticalAccentList"/>
    <dgm:cxn modelId="{F9CD7A70-E195-451D-B89A-6C58C2F3D9A4}" type="presOf" srcId="{D615B116-B184-42B2-9C73-15FFA9149BC9}" destId="{99FC94B1-9B29-44E5-BA3F-5000038EDC2F}" srcOrd="0" destOrd="0" presId="urn:microsoft.com/office/officeart/2008/layout/VerticalAccentList"/>
    <dgm:cxn modelId="{95135644-5505-43C0-889C-749CDD834B9C}" srcId="{44E639B1-AB05-4578-B93A-B65052C5CFCC}" destId="{40E70449-E5FC-47D7-87ED-AB12C2F85B1C}" srcOrd="2" destOrd="0" parTransId="{070C09FA-1474-4870-A96E-6339D9F11090}" sibTransId="{47DB4680-3FD6-426F-9D08-A9C11EA53E8E}"/>
    <dgm:cxn modelId="{50640052-F941-493A-B598-272AB4AE64D6}" type="presOf" srcId="{694467D9-41E7-4DE7-9E24-A2C5BD51A2C4}" destId="{AFE125D5-B9F1-460A-88C2-BBEF851AFA4E}" srcOrd="0" destOrd="0" presId="urn:microsoft.com/office/officeart/2008/layout/VerticalAccentList"/>
    <dgm:cxn modelId="{975E4EEC-D0D0-4B04-BEB2-49DF311654D9}" type="presOf" srcId="{44E639B1-AB05-4578-B93A-B65052C5CFCC}" destId="{68B4DA44-F4F5-4159-AE55-E5F281DAF7B0}" srcOrd="0" destOrd="0" presId="urn:microsoft.com/office/officeart/2008/layout/VerticalAccentList"/>
    <dgm:cxn modelId="{39B120B2-7436-4570-861A-BC8D9857B1C0}" srcId="{44E639B1-AB05-4578-B93A-B65052C5CFCC}" destId="{D615B116-B184-42B2-9C73-15FFA9149BC9}" srcOrd="1" destOrd="0" parTransId="{094CAEFD-60E0-460F-9A0D-25C4EB5397D9}" sibTransId="{94672E44-BA18-448B-8D4B-9BD28F07A2CF}"/>
    <dgm:cxn modelId="{59BBFE6F-3ED9-4705-90D3-F9AF2444228E}" type="presParOf" srcId="{68B4DA44-F4F5-4159-AE55-E5F281DAF7B0}" destId="{A1E6332F-56F2-427E-A00E-B063786CB86A}" srcOrd="0" destOrd="0" presId="urn:microsoft.com/office/officeart/2008/layout/VerticalAccentList"/>
    <dgm:cxn modelId="{3FEF4E4E-0634-4866-8067-6E6C4C5F8DE5}" type="presParOf" srcId="{A1E6332F-56F2-427E-A00E-B063786CB86A}" destId="{D2D2AE03-9DBE-4877-9646-8F99BC190151}" srcOrd="0" destOrd="0" presId="urn:microsoft.com/office/officeart/2008/layout/VerticalAccentList"/>
    <dgm:cxn modelId="{9C5E04B6-13F0-460E-B8C8-9753E35F9717}" type="presParOf" srcId="{68B4DA44-F4F5-4159-AE55-E5F281DAF7B0}" destId="{E1006B48-6B28-4A67-8841-A4BC71E66007}" srcOrd="1" destOrd="0" presId="urn:microsoft.com/office/officeart/2008/layout/VerticalAccentList"/>
    <dgm:cxn modelId="{B1EC11B9-C677-4870-B217-3EFD70353BE2}" type="presParOf" srcId="{E1006B48-6B28-4A67-8841-A4BC71E66007}" destId="{69BF696F-EC40-4976-9B5D-1B90877ECDDA}" srcOrd="0" destOrd="0" presId="urn:microsoft.com/office/officeart/2008/layout/VerticalAccentList"/>
    <dgm:cxn modelId="{C06E0459-51AB-4574-A84D-148FD90FEC54}" type="presParOf" srcId="{E1006B48-6B28-4A67-8841-A4BC71E66007}" destId="{416761A3-D282-4309-AE9E-1A72DCC833AF}" srcOrd="1" destOrd="0" presId="urn:microsoft.com/office/officeart/2008/layout/VerticalAccentList"/>
    <dgm:cxn modelId="{F28458C6-60DE-4E63-90C0-85699665BDB3}" type="presParOf" srcId="{E1006B48-6B28-4A67-8841-A4BC71E66007}" destId="{324ADFF0-7BF1-4045-B314-8098CA6367CD}" srcOrd="2" destOrd="0" presId="urn:microsoft.com/office/officeart/2008/layout/VerticalAccentList"/>
    <dgm:cxn modelId="{03861FB2-9B52-4F69-B11C-7401BD4CC5BF}" type="presParOf" srcId="{E1006B48-6B28-4A67-8841-A4BC71E66007}" destId="{C4AA4947-FAD6-479B-8901-192A22BF0D2C}" srcOrd="3" destOrd="0" presId="urn:microsoft.com/office/officeart/2008/layout/VerticalAccentList"/>
    <dgm:cxn modelId="{9F04F053-C584-4071-A5C6-6285E2B20186}" type="presParOf" srcId="{E1006B48-6B28-4A67-8841-A4BC71E66007}" destId="{82EE4A2A-99E2-4DDE-9622-91FBDEDCD573}" srcOrd="4" destOrd="0" presId="urn:microsoft.com/office/officeart/2008/layout/VerticalAccentList"/>
    <dgm:cxn modelId="{F0946467-D738-4DDC-8743-004DBCCEB712}" type="presParOf" srcId="{E1006B48-6B28-4A67-8841-A4BC71E66007}" destId="{2EF050EA-0133-4BAA-84B7-62A182AAF3E2}" srcOrd="5" destOrd="0" presId="urn:microsoft.com/office/officeart/2008/layout/VerticalAccentList"/>
    <dgm:cxn modelId="{F7CECA7C-76A0-41F1-940C-A542A6099DEE}" type="presParOf" srcId="{E1006B48-6B28-4A67-8841-A4BC71E66007}" destId="{345DE1C6-9BDE-498F-9984-7F6B4A95BFBA}" srcOrd="6" destOrd="0" presId="urn:microsoft.com/office/officeart/2008/layout/VerticalAccentList"/>
    <dgm:cxn modelId="{B8E93BA4-4208-44A3-881A-BAE675979D7B}" type="presParOf" srcId="{E1006B48-6B28-4A67-8841-A4BC71E66007}" destId="{24387477-121A-437A-AF34-7B71E2DBE440}" srcOrd="7" destOrd="0" presId="urn:microsoft.com/office/officeart/2008/layout/VerticalAccentList"/>
    <dgm:cxn modelId="{C6BB0CAC-CA6D-4322-A86E-2A57CF1A3990}" type="presParOf" srcId="{68B4DA44-F4F5-4159-AE55-E5F281DAF7B0}" destId="{948ABC43-6FF7-4C45-9415-77A70BBE948F}" srcOrd="2" destOrd="0" presId="urn:microsoft.com/office/officeart/2008/layout/VerticalAccentList"/>
    <dgm:cxn modelId="{8DEF3E41-DD36-4A76-B48C-5598EA7A689C}" type="presParOf" srcId="{68B4DA44-F4F5-4159-AE55-E5F281DAF7B0}" destId="{FDECB0EC-95AB-466A-9659-8723BA643445}" srcOrd="3" destOrd="0" presId="urn:microsoft.com/office/officeart/2008/layout/VerticalAccentList"/>
    <dgm:cxn modelId="{D7CA6774-C3CB-4C2A-99A3-6B9D53139517}" type="presParOf" srcId="{FDECB0EC-95AB-466A-9659-8723BA643445}" destId="{99FC94B1-9B29-44E5-BA3F-5000038EDC2F}" srcOrd="0" destOrd="0" presId="urn:microsoft.com/office/officeart/2008/layout/VerticalAccentList"/>
    <dgm:cxn modelId="{489CBAC3-CF4F-4EDE-9DDF-04438C306DC9}" type="presParOf" srcId="{68B4DA44-F4F5-4159-AE55-E5F281DAF7B0}" destId="{A0F5E779-5EB6-45FE-83FC-27CA29D3574D}" srcOrd="4" destOrd="0" presId="urn:microsoft.com/office/officeart/2008/layout/VerticalAccentList"/>
    <dgm:cxn modelId="{7921E953-679F-49BC-B55A-5230EC0BDAD3}" type="presParOf" srcId="{A0F5E779-5EB6-45FE-83FC-27CA29D3574D}" destId="{9C097E36-3C3F-410D-B8A2-845BD3C47371}" srcOrd="0" destOrd="0" presId="urn:microsoft.com/office/officeart/2008/layout/VerticalAccentList"/>
    <dgm:cxn modelId="{DE61760B-5053-472F-B014-70E0ED593969}" type="presParOf" srcId="{A0F5E779-5EB6-45FE-83FC-27CA29D3574D}" destId="{37073C50-F32C-4D48-899E-59DAD133A7AE}" srcOrd="1" destOrd="0" presId="urn:microsoft.com/office/officeart/2008/layout/VerticalAccentList"/>
    <dgm:cxn modelId="{F538C53D-C7DB-46BE-8B70-50904A839651}" type="presParOf" srcId="{A0F5E779-5EB6-45FE-83FC-27CA29D3574D}" destId="{6EDE3628-10D1-4029-8C95-52093984237A}" srcOrd="2" destOrd="0" presId="urn:microsoft.com/office/officeart/2008/layout/VerticalAccentList"/>
    <dgm:cxn modelId="{22D186F1-0505-4527-90D1-640BEFE89307}" type="presParOf" srcId="{A0F5E779-5EB6-45FE-83FC-27CA29D3574D}" destId="{08DFE785-C2A6-4B89-B54A-48D7A614A38E}" srcOrd="3" destOrd="0" presId="urn:microsoft.com/office/officeart/2008/layout/VerticalAccentList"/>
    <dgm:cxn modelId="{F4CA5EA8-E873-4667-BAC0-C534D9B59D97}" type="presParOf" srcId="{A0F5E779-5EB6-45FE-83FC-27CA29D3574D}" destId="{A6956C65-BD65-4218-B47E-E0D6C7BC87D4}" srcOrd="4" destOrd="0" presId="urn:microsoft.com/office/officeart/2008/layout/VerticalAccentList"/>
    <dgm:cxn modelId="{BAE207A0-3B1C-4C3D-AA6A-AA69C45A904B}" type="presParOf" srcId="{A0F5E779-5EB6-45FE-83FC-27CA29D3574D}" destId="{5A6DCEAD-F94B-460B-AC8F-0F3D6DB8EFB1}" srcOrd="5" destOrd="0" presId="urn:microsoft.com/office/officeart/2008/layout/VerticalAccentList"/>
    <dgm:cxn modelId="{7C62DD74-C565-4486-8D96-3590D5A55579}" type="presParOf" srcId="{A0F5E779-5EB6-45FE-83FC-27CA29D3574D}" destId="{100A7930-DF49-469F-945B-DF39816057A7}" srcOrd="6" destOrd="0" presId="urn:microsoft.com/office/officeart/2008/layout/VerticalAccentList"/>
    <dgm:cxn modelId="{D1FEEC31-C3AE-4A63-9EDB-EF651DCA22D6}" type="presParOf" srcId="{A0F5E779-5EB6-45FE-83FC-27CA29D3574D}" destId="{AFE125D5-B9F1-460A-88C2-BBEF851AFA4E}" srcOrd="7" destOrd="0" presId="urn:microsoft.com/office/officeart/2008/layout/VerticalAccentList"/>
    <dgm:cxn modelId="{961B6E2A-ADDE-4711-9AB4-741C5F3FA1A3}" type="presParOf" srcId="{68B4DA44-F4F5-4159-AE55-E5F281DAF7B0}" destId="{D5C605A5-ABAE-431F-AD3D-DC23485CD284}" srcOrd="5" destOrd="0" presId="urn:microsoft.com/office/officeart/2008/layout/VerticalAccentList"/>
    <dgm:cxn modelId="{EF29DAFE-3C03-45B8-A3F6-93B25183DA02}" type="presParOf" srcId="{68B4DA44-F4F5-4159-AE55-E5F281DAF7B0}" destId="{0455EFF3-EA7A-4681-BAE4-E5A874261BF3}" srcOrd="6" destOrd="0" presId="urn:microsoft.com/office/officeart/2008/layout/VerticalAccentList"/>
    <dgm:cxn modelId="{13E56E8B-2864-4E90-A5EE-4D7B3E55CF9E}" type="presParOf" srcId="{0455EFF3-EA7A-4681-BAE4-E5A874261BF3}" destId="{8793E2ED-F955-44E8-895E-9D5FCD8E3350}" srcOrd="0" destOrd="0" presId="urn:microsoft.com/office/officeart/2008/layout/VerticalAccentList"/>
    <dgm:cxn modelId="{D673EBB7-65F9-42A9-9A2F-BE0C5C626D77}" type="presParOf" srcId="{68B4DA44-F4F5-4159-AE55-E5F281DAF7B0}" destId="{269ACA52-CACC-4B67-ABB7-0854A0602D4E}" srcOrd="7" destOrd="0" presId="urn:microsoft.com/office/officeart/2008/layout/VerticalAccentList"/>
    <dgm:cxn modelId="{C0DEDFC0-40BF-4868-BB7A-9CD6970AB20F}" type="presParOf" srcId="{269ACA52-CACC-4B67-ABB7-0854A0602D4E}" destId="{35DC9535-BC03-4087-9B9B-64C65A7B3C23}" srcOrd="0" destOrd="0" presId="urn:microsoft.com/office/officeart/2008/layout/VerticalAccentList"/>
    <dgm:cxn modelId="{01D5067B-A152-49CE-9965-EE102E066330}" type="presParOf" srcId="{269ACA52-CACC-4B67-ABB7-0854A0602D4E}" destId="{7235D83B-CB95-423D-8FE4-57EFD48A0F2A}" srcOrd="1" destOrd="0" presId="urn:microsoft.com/office/officeart/2008/layout/VerticalAccentList"/>
    <dgm:cxn modelId="{F05A746B-8727-471C-BEAE-68A8DC3B5201}" type="presParOf" srcId="{269ACA52-CACC-4B67-ABB7-0854A0602D4E}" destId="{995FAFE1-643A-49F8-A4AB-91E2EF8FAE78}" srcOrd="2" destOrd="0" presId="urn:microsoft.com/office/officeart/2008/layout/VerticalAccentList"/>
    <dgm:cxn modelId="{322BBAF4-2979-4A4C-844C-375B992F6FEB}" type="presParOf" srcId="{269ACA52-CACC-4B67-ABB7-0854A0602D4E}" destId="{FC17AF31-31F1-4451-823B-09AA192BDE3D}" srcOrd="3" destOrd="0" presId="urn:microsoft.com/office/officeart/2008/layout/VerticalAccentList"/>
    <dgm:cxn modelId="{0AD6D0DF-D4BF-4F4F-AC74-5782315F9340}" type="presParOf" srcId="{269ACA52-CACC-4B67-ABB7-0854A0602D4E}" destId="{3FE35E2D-3FCE-4F81-A661-1EDF3CF00502}" srcOrd="4" destOrd="0" presId="urn:microsoft.com/office/officeart/2008/layout/VerticalAccentList"/>
    <dgm:cxn modelId="{A2E60808-FD24-4B91-8090-6FEE19A1A7C2}" type="presParOf" srcId="{269ACA52-CACC-4B67-ABB7-0854A0602D4E}" destId="{1E54DE06-574A-45AE-B10F-A2CE1DD59B5F}" srcOrd="5" destOrd="0" presId="urn:microsoft.com/office/officeart/2008/layout/VerticalAccentList"/>
    <dgm:cxn modelId="{EF4F2F20-4AE5-43F6-9D04-FA93439FAF9A}" type="presParOf" srcId="{269ACA52-CACC-4B67-ABB7-0854A0602D4E}" destId="{4DA6FDEB-A579-4B7F-9154-2C02B714975D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CEA1E6E-9B02-4A19-99E7-F96C48581441}" type="doc">
      <dgm:prSet loTypeId="urn:microsoft.com/office/officeart/2005/8/layout/matrix2" loCatId="matrix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F81993DA-C563-4B75-B52A-59D564A27D23}">
      <dgm:prSet phldrT="[Texto]"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Reconocer las señales, que identifican  la presencia de una dificultad.</a:t>
          </a:r>
          <a:endParaRPr lang="es-MX" b="1" dirty="0">
            <a:solidFill>
              <a:schemeClr val="tx1"/>
            </a:solidFill>
          </a:endParaRPr>
        </a:p>
      </dgm:t>
    </dgm:pt>
    <dgm:pt modelId="{9A4BAEDE-810E-4B07-88DC-EA9ED7E221E5}" type="parTrans" cxnId="{BDC9CD5C-6BAE-4C1F-A682-6E8CE2DF619F}">
      <dgm:prSet/>
      <dgm:spPr/>
      <dgm:t>
        <a:bodyPr/>
        <a:lstStyle/>
        <a:p>
          <a:endParaRPr lang="es-MX"/>
        </a:p>
      </dgm:t>
    </dgm:pt>
    <dgm:pt modelId="{3D3A4F9F-EE97-47C3-A160-52751B2D9C2F}" type="sibTrans" cxnId="{BDC9CD5C-6BAE-4C1F-A682-6E8CE2DF619F}">
      <dgm:prSet/>
      <dgm:spPr/>
      <dgm:t>
        <a:bodyPr/>
        <a:lstStyle/>
        <a:p>
          <a:endParaRPr lang="es-MX"/>
        </a:p>
      </dgm:t>
    </dgm:pt>
    <dgm:pt modelId="{9BAFE1EB-DDED-4205-9FAD-0B664A960D2F}">
      <dgm:prSet phldrT="[Texto]"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Recolectar la información para resolverlo y escoger la mejor solución.</a:t>
          </a:r>
        </a:p>
        <a:p>
          <a:r>
            <a:rPr lang="es-MX" b="1" dirty="0" smtClean="0">
              <a:solidFill>
                <a:schemeClr val="tx1"/>
              </a:solidFill>
            </a:rPr>
            <a:t>(individual y grupal)</a:t>
          </a:r>
          <a:endParaRPr lang="es-MX" b="1" dirty="0">
            <a:solidFill>
              <a:schemeClr val="tx1"/>
            </a:solidFill>
          </a:endParaRPr>
        </a:p>
      </dgm:t>
    </dgm:pt>
    <dgm:pt modelId="{6854D0C6-862A-439F-BE73-89E64750112B}" type="parTrans" cxnId="{70937BC2-39A6-4A4C-B193-DF298E20B265}">
      <dgm:prSet/>
      <dgm:spPr/>
      <dgm:t>
        <a:bodyPr/>
        <a:lstStyle/>
        <a:p>
          <a:endParaRPr lang="es-MX"/>
        </a:p>
      </dgm:t>
    </dgm:pt>
    <dgm:pt modelId="{CDB22BA7-F0F5-455B-B4D7-751E836BF18C}" type="sibTrans" cxnId="{70937BC2-39A6-4A4C-B193-DF298E20B265}">
      <dgm:prSet/>
      <dgm:spPr/>
      <dgm:t>
        <a:bodyPr/>
        <a:lstStyle/>
        <a:p>
          <a:endParaRPr lang="es-MX"/>
        </a:p>
      </dgm:t>
    </dgm:pt>
    <dgm:pt modelId="{1127C957-3F8C-40BD-A66A-DF92C2C979D8}">
      <dgm:prSet phldrT="[Texto]"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Conflictos: vida cotidiana.</a:t>
          </a:r>
          <a:endParaRPr lang="es-MX" b="1" dirty="0">
            <a:solidFill>
              <a:schemeClr val="tx1"/>
            </a:solidFill>
          </a:endParaRPr>
        </a:p>
      </dgm:t>
    </dgm:pt>
    <dgm:pt modelId="{B2CEEBC9-B512-4BFD-AFCE-3BC750BE9D57}" type="parTrans" cxnId="{56D24098-9792-4B79-A2A9-8CAEB27859E7}">
      <dgm:prSet/>
      <dgm:spPr/>
      <dgm:t>
        <a:bodyPr/>
        <a:lstStyle/>
        <a:p>
          <a:endParaRPr lang="es-MX"/>
        </a:p>
      </dgm:t>
    </dgm:pt>
    <dgm:pt modelId="{D3E302AD-24BB-438A-AD9D-584C744CCC76}" type="sibTrans" cxnId="{56D24098-9792-4B79-A2A9-8CAEB27859E7}">
      <dgm:prSet/>
      <dgm:spPr/>
      <dgm:t>
        <a:bodyPr/>
        <a:lstStyle/>
        <a:p>
          <a:endParaRPr lang="es-MX"/>
        </a:p>
      </dgm:t>
    </dgm:pt>
    <dgm:pt modelId="{508EB8AC-DCE1-4FFB-98BA-FEDF6F0144AC}">
      <dgm:prSet phldrT="[Texto]"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Problema esta en como se enfrentan los conflictos. </a:t>
          </a:r>
          <a:endParaRPr lang="es-MX" b="1" dirty="0">
            <a:solidFill>
              <a:schemeClr val="tx1"/>
            </a:solidFill>
          </a:endParaRPr>
        </a:p>
      </dgm:t>
    </dgm:pt>
    <dgm:pt modelId="{33684569-82F1-4786-BD6A-94ECFF795867}" type="parTrans" cxnId="{D2B910DB-3631-45D2-B64E-8E084A0F25E9}">
      <dgm:prSet/>
      <dgm:spPr/>
      <dgm:t>
        <a:bodyPr/>
        <a:lstStyle/>
        <a:p>
          <a:endParaRPr lang="es-MX"/>
        </a:p>
      </dgm:t>
    </dgm:pt>
    <dgm:pt modelId="{A71CBCDE-E9AA-415C-8C67-366EE44C5AD3}" type="sibTrans" cxnId="{D2B910DB-3631-45D2-B64E-8E084A0F25E9}">
      <dgm:prSet/>
      <dgm:spPr/>
      <dgm:t>
        <a:bodyPr/>
        <a:lstStyle/>
        <a:p>
          <a:endParaRPr lang="es-MX"/>
        </a:p>
      </dgm:t>
    </dgm:pt>
    <dgm:pt modelId="{9CD0D0B1-9427-4E52-B218-29CAA317CCED}" type="pres">
      <dgm:prSet presAssocID="{7CEA1E6E-9B02-4A19-99E7-F96C4858144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18AD563F-6D5B-4B40-9DFF-4CF326DA69D9}" type="pres">
      <dgm:prSet presAssocID="{7CEA1E6E-9B02-4A19-99E7-F96C48581441}" presName="axisShape" presStyleLbl="bgShp" presStyleIdx="0" presStyleCnt="1"/>
      <dgm:spPr/>
    </dgm:pt>
    <dgm:pt modelId="{D591B453-2188-4A05-9D2B-6947EECA9EFD}" type="pres">
      <dgm:prSet presAssocID="{7CEA1E6E-9B02-4A19-99E7-F96C48581441}" presName="rect1" presStyleLbl="node1" presStyleIdx="0" presStyleCnt="4" custScaleX="975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29FA6E4-883A-4C1D-96D6-B649DF0E800A}" type="pres">
      <dgm:prSet presAssocID="{7CEA1E6E-9B02-4A19-99E7-F96C48581441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FC55207-1D7D-46F8-9267-C1DC22ECA773}" type="pres">
      <dgm:prSet presAssocID="{7CEA1E6E-9B02-4A19-99E7-F96C48581441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77F57C9-ADB9-4C47-BE87-999AFFF48691}" type="pres">
      <dgm:prSet presAssocID="{7CEA1E6E-9B02-4A19-99E7-F96C48581441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D2B910DB-3631-45D2-B64E-8E084A0F25E9}" srcId="{7CEA1E6E-9B02-4A19-99E7-F96C48581441}" destId="{508EB8AC-DCE1-4FFB-98BA-FEDF6F0144AC}" srcOrd="3" destOrd="0" parTransId="{33684569-82F1-4786-BD6A-94ECFF795867}" sibTransId="{A71CBCDE-E9AA-415C-8C67-366EE44C5AD3}"/>
    <dgm:cxn modelId="{861FB69C-58E7-4520-A4FE-FB8C99B1A718}" type="presOf" srcId="{1127C957-3F8C-40BD-A66A-DF92C2C979D8}" destId="{6FC55207-1D7D-46F8-9267-C1DC22ECA773}" srcOrd="0" destOrd="0" presId="urn:microsoft.com/office/officeart/2005/8/layout/matrix2"/>
    <dgm:cxn modelId="{51400F6E-EFC9-4835-9679-05D4630B90B1}" type="presOf" srcId="{508EB8AC-DCE1-4FFB-98BA-FEDF6F0144AC}" destId="{D77F57C9-ADB9-4C47-BE87-999AFFF48691}" srcOrd="0" destOrd="0" presId="urn:microsoft.com/office/officeart/2005/8/layout/matrix2"/>
    <dgm:cxn modelId="{44981CB4-7252-4C14-B8F2-D8E36EB2AC6F}" type="presOf" srcId="{F81993DA-C563-4B75-B52A-59D564A27D23}" destId="{D591B453-2188-4A05-9D2B-6947EECA9EFD}" srcOrd="0" destOrd="0" presId="urn:microsoft.com/office/officeart/2005/8/layout/matrix2"/>
    <dgm:cxn modelId="{C082D756-7B7F-4AE1-A590-610305F62E07}" type="presOf" srcId="{9BAFE1EB-DDED-4205-9FAD-0B664A960D2F}" destId="{229FA6E4-883A-4C1D-96D6-B649DF0E800A}" srcOrd="0" destOrd="0" presId="urn:microsoft.com/office/officeart/2005/8/layout/matrix2"/>
    <dgm:cxn modelId="{70937BC2-39A6-4A4C-B193-DF298E20B265}" srcId="{7CEA1E6E-9B02-4A19-99E7-F96C48581441}" destId="{9BAFE1EB-DDED-4205-9FAD-0B664A960D2F}" srcOrd="1" destOrd="0" parTransId="{6854D0C6-862A-439F-BE73-89E64750112B}" sibTransId="{CDB22BA7-F0F5-455B-B4D7-751E836BF18C}"/>
    <dgm:cxn modelId="{BDC9CD5C-6BAE-4C1F-A682-6E8CE2DF619F}" srcId="{7CEA1E6E-9B02-4A19-99E7-F96C48581441}" destId="{F81993DA-C563-4B75-B52A-59D564A27D23}" srcOrd="0" destOrd="0" parTransId="{9A4BAEDE-810E-4B07-88DC-EA9ED7E221E5}" sibTransId="{3D3A4F9F-EE97-47C3-A160-52751B2D9C2F}"/>
    <dgm:cxn modelId="{56D24098-9792-4B79-A2A9-8CAEB27859E7}" srcId="{7CEA1E6E-9B02-4A19-99E7-F96C48581441}" destId="{1127C957-3F8C-40BD-A66A-DF92C2C979D8}" srcOrd="2" destOrd="0" parTransId="{B2CEEBC9-B512-4BFD-AFCE-3BC750BE9D57}" sibTransId="{D3E302AD-24BB-438A-AD9D-584C744CCC76}"/>
    <dgm:cxn modelId="{77DEECB0-9C6C-4FCF-AF9F-4B0926DE4351}" type="presOf" srcId="{7CEA1E6E-9B02-4A19-99E7-F96C48581441}" destId="{9CD0D0B1-9427-4E52-B218-29CAA317CCED}" srcOrd="0" destOrd="0" presId="urn:microsoft.com/office/officeart/2005/8/layout/matrix2"/>
    <dgm:cxn modelId="{FE904D30-2601-454C-BCB5-AC01D6E5E3C9}" type="presParOf" srcId="{9CD0D0B1-9427-4E52-B218-29CAA317CCED}" destId="{18AD563F-6D5B-4B40-9DFF-4CF326DA69D9}" srcOrd="0" destOrd="0" presId="urn:microsoft.com/office/officeart/2005/8/layout/matrix2"/>
    <dgm:cxn modelId="{31DCE9E6-4F48-46F5-ACCB-1E03804C49AC}" type="presParOf" srcId="{9CD0D0B1-9427-4E52-B218-29CAA317CCED}" destId="{D591B453-2188-4A05-9D2B-6947EECA9EFD}" srcOrd="1" destOrd="0" presId="urn:microsoft.com/office/officeart/2005/8/layout/matrix2"/>
    <dgm:cxn modelId="{7D230DD9-A70F-49CF-8A01-56AACC9235F3}" type="presParOf" srcId="{9CD0D0B1-9427-4E52-B218-29CAA317CCED}" destId="{229FA6E4-883A-4C1D-96D6-B649DF0E800A}" srcOrd="2" destOrd="0" presId="urn:microsoft.com/office/officeart/2005/8/layout/matrix2"/>
    <dgm:cxn modelId="{E1302719-CE3A-4026-9389-D114A42F0F02}" type="presParOf" srcId="{9CD0D0B1-9427-4E52-B218-29CAA317CCED}" destId="{6FC55207-1D7D-46F8-9267-C1DC22ECA773}" srcOrd="3" destOrd="0" presId="urn:microsoft.com/office/officeart/2005/8/layout/matrix2"/>
    <dgm:cxn modelId="{ACAFB5F8-3C1F-4365-A010-C1E2F708996C}" type="presParOf" srcId="{9CD0D0B1-9427-4E52-B218-29CAA317CCED}" destId="{D77F57C9-ADB9-4C47-BE87-999AFFF48691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91FA9C-29B6-4D55-97F6-FFA4FA350B1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C9D47CE0-E06E-456B-99F3-AED974FB377C}">
      <dgm:prSet phldrT="[Texto]" custT="1"/>
      <dgm:spPr/>
      <dgm:t>
        <a:bodyPr/>
        <a:lstStyle/>
        <a:p>
          <a:r>
            <a:rPr lang="es-MX" sz="2000" b="1" dirty="0" smtClean="0">
              <a:solidFill>
                <a:schemeClr val="tx1"/>
              </a:solidFill>
            </a:rPr>
            <a:t>Reconocer nuestra vida interna </a:t>
          </a:r>
          <a:endParaRPr lang="es-MX" sz="2000" b="1" dirty="0">
            <a:solidFill>
              <a:schemeClr val="tx1"/>
            </a:solidFill>
          </a:endParaRPr>
        </a:p>
      </dgm:t>
    </dgm:pt>
    <dgm:pt modelId="{5431C6E9-17F2-4B03-B75A-82B9B8B4F3B5}" type="parTrans" cxnId="{D7EC16DD-4BCD-41EA-9DA8-1126152A3462}">
      <dgm:prSet/>
      <dgm:spPr/>
      <dgm:t>
        <a:bodyPr/>
        <a:lstStyle/>
        <a:p>
          <a:endParaRPr lang="es-MX" sz="2000" b="1">
            <a:solidFill>
              <a:schemeClr val="tx1"/>
            </a:solidFill>
          </a:endParaRPr>
        </a:p>
      </dgm:t>
    </dgm:pt>
    <dgm:pt modelId="{C01C27D5-398A-4A26-B567-DB4D6EECD9D7}" type="sibTrans" cxnId="{D7EC16DD-4BCD-41EA-9DA8-1126152A3462}">
      <dgm:prSet/>
      <dgm:spPr/>
      <dgm:t>
        <a:bodyPr/>
        <a:lstStyle/>
        <a:p>
          <a:endParaRPr lang="es-MX" sz="2000" b="1">
            <a:solidFill>
              <a:schemeClr val="tx1"/>
            </a:solidFill>
          </a:endParaRPr>
        </a:p>
      </dgm:t>
    </dgm:pt>
    <dgm:pt modelId="{34584954-8885-4EB6-82D7-0E4A18EEFC40}">
      <dgm:prSet phldrT="[Texto]" custT="1"/>
      <dgm:spPr/>
      <dgm:t>
        <a:bodyPr/>
        <a:lstStyle/>
        <a:p>
          <a:r>
            <a:rPr lang="es-MX" sz="2000" b="1" dirty="0" smtClean="0">
              <a:solidFill>
                <a:schemeClr val="tx1"/>
              </a:solidFill>
            </a:rPr>
            <a:t>Fortaleza y debilidades </a:t>
          </a:r>
          <a:endParaRPr lang="es-MX" sz="2000" b="1" dirty="0">
            <a:solidFill>
              <a:schemeClr val="tx1"/>
            </a:solidFill>
          </a:endParaRPr>
        </a:p>
      </dgm:t>
    </dgm:pt>
    <dgm:pt modelId="{3712C679-5F3D-4ACA-A68E-C64B8827AF21}" type="parTrans" cxnId="{0D98C7BD-1540-4377-9C8A-763D0FD4972C}">
      <dgm:prSet/>
      <dgm:spPr/>
      <dgm:t>
        <a:bodyPr/>
        <a:lstStyle/>
        <a:p>
          <a:endParaRPr lang="es-MX" sz="2000" b="1">
            <a:solidFill>
              <a:schemeClr val="tx1"/>
            </a:solidFill>
          </a:endParaRPr>
        </a:p>
      </dgm:t>
    </dgm:pt>
    <dgm:pt modelId="{18A18BDB-8981-411E-88DE-5B35C9B519D9}" type="sibTrans" cxnId="{0D98C7BD-1540-4377-9C8A-763D0FD4972C}">
      <dgm:prSet/>
      <dgm:spPr/>
      <dgm:t>
        <a:bodyPr/>
        <a:lstStyle/>
        <a:p>
          <a:endParaRPr lang="es-MX" sz="2000" b="1">
            <a:solidFill>
              <a:schemeClr val="tx1"/>
            </a:solidFill>
          </a:endParaRPr>
        </a:p>
      </dgm:t>
    </dgm:pt>
    <dgm:pt modelId="{D38DD9CC-62F4-4C64-ADE5-A0B1B9372839}">
      <dgm:prSet phldrT="[Texto]" custT="1"/>
      <dgm:spPr/>
      <dgm:t>
        <a:bodyPr/>
        <a:lstStyle/>
        <a:p>
          <a:r>
            <a:rPr lang="es-MX" sz="2000" b="1" dirty="0" smtClean="0">
              <a:solidFill>
                <a:schemeClr val="tx1"/>
              </a:solidFill>
            </a:rPr>
            <a:t>Siendo Tolerantes u entender sus puntos de vista , emociones y reacciones. </a:t>
          </a:r>
          <a:endParaRPr lang="es-MX" sz="2000" b="1" dirty="0">
            <a:solidFill>
              <a:schemeClr val="tx1"/>
            </a:solidFill>
          </a:endParaRPr>
        </a:p>
      </dgm:t>
    </dgm:pt>
    <dgm:pt modelId="{7A7AF845-BDAE-4FA3-ABE3-5795C3E4F363}" type="parTrans" cxnId="{F08B670D-2031-49F5-A342-BC5DFFB61CBA}">
      <dgm:prSet/>
      <dgm:spPr/>
      <dgm:t>
        <a:bodyPr/>
        <a:lstStyle/>
        <a:p>
          <a:endParaRPr lang="es-MX" sz="2000" b="1">
            <a:solidFill>
              <a:schemeClr val="tx1"/>
            </a:solidFill>
          </a:endParaRPr>
        </a:p>
      </dgm:t>
    </dgm:pt>
    <dgm:pt modelId="{9D8887E0-0E3E-411E-A829-47F73A663880}" type="sibTrans" cxnId="{F08B670D-2031-49F5-A342-BC5DFFB61CBA}">
      <dgm:prSet/>
      <dgm:spPr/>
      <dgm:t>
        <a:bodyPr/>
        <a:lstStyle/>
        <a:p>
          <a:endParaRPr lang="es-MX" sz="2000" b="1">
            <a:solidFill>
              <a:schemeClr val="tx1"/>
            </a:solidFill>
          </a:endParaRPr>
        </a:p>
      </dgm:t>
    </dgm:pt>
    <dgm:pt modelId="{3E591103-B963-432B-8BB9-9E08BE34814A}">
      <dgm:prSet custT="1"/>
      <dgm:spPr/>
      <dgm:t>
        <a:bodyPr/>
        <a:lstStyle/>
        <a:p>
          <a:r>
            <a:rPr lang="es-MX" sz="1800" b="1" dirty="0" smtClean="0">
              <a:solidFill>
                <a:schemeClr val="tx1"/>
              </a:solidFill>
            </a:rPr>
            <a:t>Capacidad de entender las  necesidades, sentimientos y problemas de los demás, poniéndose en su lujar. </a:t>
          </a:r>
          <a:endParaRPr lang="es-MX" sz="1800" b="1" dirty="0">
            <a:solidFill>
              <a:schemeClr val="tx1"/>
            </a:solidFill>
          </a:endParaRPr>
        </a:p>
      </dgm:t>
    </dgm:pt>
    <dgm:pt modelId="{1B57CA24-3486-45D0-A3F7-177F0BD71C4A}" type="parTrans" cxnId="{94A1A3A9-1E18-4BF2-A374-3B914EA29E58}">
      <dgm:prSet/>
      <dgm:spPr/>
      <dgm:t>
        <a:bodyPr/>
        <a:lstStyle/>
        <a:p>
          <a:endParaRPr lang="es-MX" sz="2000" b="1">
            <a:solidFill>
              <a:schemeClr val="tx1"/>
            </a:solidFill>
          </a:endParaRPr>
        </a:p>
      </dgm:t>
    </dgm:pt>
    <dgm:pt modelId="{869EFC57-54CB-4C7E-9B85-99307FD33EAB}" type="sibTrans" cxnId="{94A1A3A9-1E18-4BF2-A374-3B914EA29E58}">
      <dgm:prSet/>
      <dgm:spPr/>
      <dgm:t>
        <a:bodyPr/>
        <a:lstStyle/>
        <a:p>
          <a:endParaRPr lang="es-MX" sz="2000" b="1">
            <a:solidFill>
              <a:schemeClr val="tx1"/>
            </a:solidFill>
          </a:endParaRPr>
        </a:p>
      </dgm:t>
    </dgm:pt>
    <dgm:pt modelId="{AF586059-1B84-4C2D-973A-FCBCB231CE16}">
      <dgm:prSet custT="1"/>
      <dgm:spPr/>
      <dgm:t>
        <a:bodyPr/>
        <a:lstStyle/>
        <a:p>
          <a:r>
            <a:rPr lang="es-MX" sz="2000" b="1" dirty="0" smtClean="0">
              <a:solidFill>
                <a:schemeClr val="tx1"/>
              </a:solidFill>
            </a:rPr>
            <a:t>EMPATIA</a:t>
          </a:r>
          <a:endParaRPr lang="es-MX" sz="2000" b="1" dirty="0">
            <a:solidFill>
              <a:schemeClr val="tx1"/>
            </a:solidFill>
          </a:endParaRPr>
        </a:p>
      </dgm:t>
    </dgm:pt>
    <dgm:pt modelId="{BCB6812E-78B2-4DA6-8A57-BFFD3061E075}" type="parTrans" cxnId="{4CA0D237-B4F9-45E0-8242-7B607226421B}">
      <dgm:prSet/>
      <dgm:spPr/>
      <dgm:t>
        <a:bodyPr/>
        <a:lstStyle/>
        <a:p>
          <a:endParaRPr lang="es-MX" sz="2000" b="1">
            <a:solidFill>
              <a:schemeClr val="tx1"/>
            </a:solidFill>
          </a:endParaRPr>
        </a:p>
      </dgm:t>
    </dgm:pt>
    <dgm:pt modelId="{3E0C0830-EB34-4463-9F97-657FF0B3BE52}" type="sibTrans" cxnId="{4CA0D237-B4F9-45E0-8242-7B607226421B}">
      <dgm:prSet/>
      <dgm:spPr/>
      <dgm:t>
        <a:bodyPr/>
        <a:lstStyle/>
        <a:p>
          <a:endParaRPr lang="es-MX" sz="2000" b="1">
            <a:solidFill>
              <a:schemeClr val="tx1"/>
            </a:solidFill>
          </a:endParaRPr>
        </a:p>
      </dgm:t>
    </dgm:pt>
    <dgm:pt modelId="{E89929B8-90AA-449A-A984-5952E4E66B68}">
      <dgm:prSet custT="1"/>
      <dgm:spPr/>
      <dgm:t>
        <a:bodyPr/>
        <a:lstStyle/>
        <a:p>
          <a:r>
            <a:rPr lang="es-MX" sz="2000" b="1" dirty="0" smtClean="0">
              <a:solidFill>
                <a:schemeClr val="tx1"/>
              </a:solidFill>
            </a:rPr>
            <a:t>Comunicación efectiva</a:t>
          </a:r>
          <a:endParaRPr lang="es-MX" sz="2000" b="1" dirty="0">
            <a:solidFill>
              <a:schemeClr val="tx1"/>
            </a:solidFill>
          </a:endParaRPr>
        </a:p>
      </dgm:t>
    </dgm:pt>
    <dgm:pt modelId="{D1422C5F-A1D4-42FD-9CB0-D89F09877C55}" type="parTrans" cxnId="{A6B21C05-6F0F-4984-BAC1-A83C74E39FDE}">
      <dgm:prSet/>
      <dgm:spPr/>
      <dgm:t>
        <a:bodyPr/>
        <a:lstStyle/>
        <a:p>
          <a:endParaRPr lang="es-MX" sz="2000" b="1">
            <a:solidFill>
              <a:schemeClr val="tx1"/>
            </a:solidFill>
          </a:endParaRPr>
        </a:p>
      </dgm:t>
    </dgm:pt>
    <dgm:pt modelId="{5863CF6B-1847-43D1-ADA6-E36C6AF9AE29}" type="sibTrans" cxnId="{A6B21C05-6F0F-4984-BAC1-A83C74E39FDE}">
      <dgm:prSet/>
      <dgm:spPr/>
      <dgm:t>
        <a:bodyPr/>
        <a:lstStyle/>
        <a:p>
          <a:endParaRPr lang="es-MX" sz="2000" b="1">
            <a:solidFill>
              <a:schemeClr val="tx1"/>
            </a:solidFill>
          </a:endParaRPr>
        </a:p>
      </dgm:t>
    </dgm:pt>
    <dgm:pt modelId="{FC37AD5F-AE6E-471F-92BA-69720CB469EE}">
      <dgm:prSet custT="1"/>
      <dgm:spPr/>
      <dgm:t>
        <a:bodyPr/>
        <a:lstStyle/>
        <a:p>
          <a:r>
            <a:rPr lang="es-MX" sz="2000" b="1" dirty="0" smtClean="0">
              <a:solidFill>
                <a:schemeClr val="tx1"/>
              </a:solidFill>
            </a:rPr>
            <a:t>Momentos de preocupación o tención </a:t>
          </a:r>
          <a:endParaRPr lang="es-MX" sz="2000" b="1" dirty="0">
            <a:solidFill>
              <a:schemeClr val="tx1"/>
            </a:solidFill>
          </a:endParaRPr>
        </a:p>
      </dgm:t>
    </dgm:pt>
    <dgm:pt modelId="{6EADBF87-7DF3-4C49-998F-4DBE274A3AC0}" type="parTrans" cxnId="{257B1388-BE0B-499F-8289-1D1E0AAA54E2}">
      <dgm:prSet/>
      <dgm:spPr/>
      <dgm:t>
        <a:bodyPr/>
        <a:lstStyle/>
        <a:p>
          <a:endParaRPr lang="es-MX" sz="2000" b="1">
            <a:solidFill>
              <a:schemeClr val="tx1"/>
            </a:solidFill>
          </a:endParaRPr>
        </a:p>
      </dgm:t>
    </dgm:pt>
    <dgm:pt modelId="{FC6FF681-6793-48FA-A604-45601058C6B2}" type="sibTrans" cxnId="{257B1388-BE0B-499F-8289-1D1E0AAA54E2}">
      <dgm:prSet/>
      <dgm:spPr/>
      <dgm:t>
        <a:bodyPr/>
        <a:lstStyle/>
        <a:p>
          <a:endParaRPr lang="es-MX" sz="2000" b="1">
            <a:solidFill>
              <a:schemeClr val="tx1"/>
            </a:solidFill>
          </a:endParaRPr>
        </a:p>
      </dgm:t>
    </dgm:pt>
    <dgm:pt modelId="{DEAFD08B-BDE7-467D-BC0A-C4977166ED46}">
      <dgm:prSet custT="1"/>
      <dgm:spPr/>
      <dgm:t>
        <a:bodyPr/>
        <a:lstStyle/>
        <a:p>
          <a:r>
            <a:rPr lang="es-MX" sz="2000" b="1" dirty="0" smtClean="0">
              <a:solidFill>
                <a:schemeClr val="tx1"/>
              </a:solidFill>
            </a:rPr>
            <a:t>Se FORTAECEN las relaciones sociales </a:t>
          </a:r>
          <a:endParaRPr lang="es-MX" sz="2000" b="1" dirty="0">
            <a:solidFill>
              <a:schemeClr val="tx1"/>
            </a:solidFill>
          </a:endParaRPr>
        </a:p>
      </dgm:t>
    </dgm:pt>
    <dgm:pt modelId="{8FFA2B0D-6AFD-4605-84A4-666FC9E7C417}" type="parTrans" cxnId="{0E757A68-4087-487E-8523-FED35A7E9F30}">
      <dgm:prSet/>
      <dgm:spPr/>
      <dgm:t>
        <a:bodyPr/>
        <a:lstStyle/>
        <a:p>
          <a:endParaRPr lang="es-MX" sz="2000" b="1">
            <a:solidFill>
              <a:schemeClr val="tx1"/>
            </a:solidFill>
          </a:endParaRPr>
        </a:p>
      </dgm:t>
    </dgm:pt>
    <dgm:pt modelId="{98E9BFAD-DB7F-40DF-B6EC-C9CE9234C9B6}" type="sibTrans" cxnId="{0E757A68-4087-487E-8523-FED35A7E9F30}">
      <dgm:prSet/>
      <dgm:spPr/>
      <dgm:t>
        <a:bodyPr/>
        <a:lstStyle/>
        <a:p>
          <a:endParaRPr lang="es-MX" sz="2000" b="1">
            <a:solidFill>
              <a:schemeClr val="tx1"/>
            </a:solidFill>
          </a:endParaRPr>
        </a:p>
      </dgm:t>
    </dgm:pt>
    <dgm:pt modelId="{A55F7E84-9379-4422-A755-87D5930DA68C}" type="pres">
      <dgm:prSet presAssocID="{9B91FA9C-29B6-4D55-97F6-FFA4FA350B1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C99985ED-8362-4E95-8AE3-F9EB7F7B2820}" type="pres">
      <dgm:prSet presAssocID="{C9D47CE0-E06E-456B-99F3-AED974FB377C}" presName="parentLin" presStyleCnt="0"/>
      <dgm:spPr/>
    </dgm:pt>
    <dgm:pt modelId="{AB3BAE60-46F3-4DFF-BEA0-C76762B14DA5}" type="pres">
      <dgm:prSet presAssocID="{C9D47CE0-E06E-456B-99F3-AED974FB377C}" presName="parentLeftMargin" presStyleLbl="node1" presStyleIdx="0" presStyleCnt="8"/>
      <dgm:spPr/>
      <dgm:t>
        <a:bodyPr/>
        <a:lstStyle/>
        <a:p>
          <a:endParaRPr lang="es-MX"/>
        </a:p>
      </dgm:t>
    </dgm:pt>
    <dgm:pt modelId="{38878020-611B-4F57-B076-D11311D95293}" type="pres">
      <dgm:prSet presAssocID="{C9D47CE0-E06E-456B-99F3-AED974FB377C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9C97DCF-3081-4797-85EB-1DBB2AAAF20A}" type="pres">
      <dgm:prSet presAssocID="{C9D47CE0-E06E-456B-99F3-AED974FB377C}" presName="negativeSpace" presStyleCnt="0"/>
      <dgm:spPr/>
    </dgm:pt>
    <dgm:pt modelId="{43C30B99-2240-4EC2-91AF-2E47F7C43EC8}" type="pres">
      <dgm:prSet presAssocID="{C9D47CE0-E06E-456B-99F3-AED974FB377C}" presName="childText" presStyleLbl="conFgAcc1" presStyleIdx="0" presStyleCnt="8">
        <dgm:presLayoutVars>
          <dgm:bulletEnabled val="1"/>
        </dgm:presLayoutVars>
      </dgm:prSet>
      <dgm:spPr/>
    </dgm:pt>
    <dgm:pt modelId="{6E9DF0BF-47D6-4395-9B9E-95E327955365}" type="pres">
      <dgm:prSet presAssocID="{C01C27D5-398A-4A26-B567-DB4D6EECD9D7}" presName="spaceBetweenRectangles" presStyleCnt="0"/>
      <dgm:spPr/>
    </dgm:pt>
    <dgm:pt modelId="{27033D16-BEE9-4F48-8293-FF7404234A6D}" type="pres">
      <dgm:prSet presAssocID="{34584954-8885-4EB6-82D7-0E4A18EEFC40}" presName="parentLin" presStyleCnt="0"/>
      <dgm:spPr/>
    </dgm:pt>
    <dgm:pt modelId="{65B1B24E-1FE9-44BC-9484-920D4641F728}" type="pres">
      <dgm:prSet presAssocID="{34584954-8885-4EB6-82D7-0E4A18EEFC40}" presName="parentLeftMargin" presStyleLbl="node1" presStyleIdx="0" presStyleCnt="8"/>
      <dgm:spPr/>
      <dgm:t>
        <a:bodyPr/>
        <a:lstStyle/>
        <a:p>
          <a:endParaRPr lang="es-MX"/>
        </a:p>
      </dgm:t>
    </dgm:pt>
    <dgm:pt modelId="{B51F9AA9-BDE4-4094-BAFA-ACD77470E0CD}" type="pres">
      <dgm:prSet presAssocID="{34584954-8885-4EB6-82D7-0E4A18EEFC40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086B73B-615E-460B-BD53-10B264B59B72}" type="pres">
      <dgm:prSet presAssocID="{34584954-8885-4EB6-82D7-0E4A18EEFC40}" presName="negativeSpace" presStyleCnt="0"/>
      <dgm:spPr/>
    </dgm:pt>
    <dgm:pt modelId="{C1F15433-8D6E-44D4-AE8D-3CB392DB75EC}" type="pres">
      <dgm:prSet presAssocID="{34584954-8885-4EB6-82D7-0E4A18EEFC40}" presName="childText" presStyleLbl="conFgAcc1" presStyleIdx="1" presStyleCnt="8">
        <dgm:presLayoutVars>
          <dgm:bulletEnabled val="1"/>
        </dgm:presLayoutVars>
      </dgm:prSet>
      <dgm:spPr/>
    </dgm:pt>
    <dgm:pt modelId="{99D13088-7AC7-495C-87F9-8E4AB74A2FAA}" type="pres">
      <dgm:prSet presAssocID="{18A18BDB-8981-411E-88DE-5B35C9B519D9}" presName="spaceBetweenRectangles" presStyleCnt="0"/>
      <dgm:spPr/>
    </dgm:pt>
    <dgm:pt modelId="{D2BCA638-9C34-42CA-B71F-1993F5BEB101}" type="pres">
      <dgm:prSet presAssocID="{FC37AD5F-AE6E-471F-92BA-69720CB469EE}" presName="parentLin" presStyleCnt="0"/>
      <dgm:spPr/>
    </dgm:pt>
    <dgm:pt modelId="{DF5756CC-CA3E-40B0-ACD7-FBCA361B9A6A}" type="pres">
      <dgm:prSet presAssocID="{FC37AD5F-AE6E-471F-92BA-69720CB469EE}" presName="parentLeftMargin" presStyleLbl="node1" presStyleIdx="1" presStyleCnt="8"/>
      <dgm:spPr/>
      <dgm:t>
        <a:bodyPr/>
        <a:lstStyle/>
        <a:p>
          <a:endParaRPr lang="es-MX"/>
        </a:p>
      </dgm:t>
    </dgm:pt>
    <dgm:pt modelId="{924CD5D4-2118-493E-AD24-7B42F30FD725}" type="pres">
      <dgm:prSet presAssocID="{FC37AD5F-AE6E-471F-92BA-69720CB469EE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4DF38AC-9AE2-42D5-8EBB-EE8F56FB6386}" type="pres">
      <dgm:prSet presAssocID="{FC37AD5F-AE6E-471F-92BA-69720CB469EE}" presName="negativeSpace" presStyleCnt="0"/>
      <dgm:spPr/>
    </dgm:pt>
    <dgm:pt modelId="{1D8F7448-7EB6-4F28-B96F-CA03CBEA056F}" type="pres">
      <dgm:prSet presAssocID="{FC37AD5F-AE6E-471F-92BA-69720CB469EE}" presName="childText" presStyleLbl="conFgAcc1" presStyleIdx="2" presStyleCnt="8">
        <dgm:presLayoutVars>
          <dgm:bulletEnabled val="1"/>
        </dgm:presLayoutVars>
      </dgm:prSet>
      <dgm:spPr/>
    </dgm:pt>
    <dgm:pt modelId="{F21B0EF0-9B14-4BBE-B5D2-C3AA15AA6F71}" type="pres">
      <dgm:prSet presAssocID="{FC6FF681-6793-48FA-A604-45601058C6B2}" presName="spaceBetweenRectangles" presStyleCnt="0"/>
      <dgm:spPr/>
    </dgm:pt>
    <dgm:pt modelId="{21E40A37-8400-4C67-8EEC-8A723DCFC368}" type="pres">
      <dgm:prSet presAssocID="{E89929B8-90AA-449A-A984-5952E4E66B68}" presName="parentLin" presStyleCnt="0"/>
      <dgm:spPr/>
    </dgm:pt>
    <dgm:pt modelId="{3CB5DD32-F19F-4134-97AA-87FAD98DB26D}" type="pres">
      <dgm:prSet presAssocID="{E89929B8-90AA-449A-A984-5952E4E66B68}" presName="parentLeftMargin" presStyleLbl="node1" presStyleIdx="2" presStyleCnt="8"/>
      <dgm:spPr/>
      <dgm:t>
        <a:bodyPr/>
        <a:lstStyle/>
        <a:p>
          <a:endParaRPr lang="es-MX"/>
        </a:p>
      </dgm:t>
    </dgm:pt>
    <dgm:pt modelId="{E2703199-74FF-4DC2-93B1-8C681A87D51F}" type="pres">
      <dgm:prSet presAssocID="{E89929B8-90AA-449A-A984-5952E4E66B68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EFE2E73-E047-4010-8F27-2C5B4524DFD8}" type="pres">
      <dgm:prSet presAssocID="{E89929B8-90AA-449A-A984-5952E4E66B68}" presName="negativeSpace" presStyleCnt="0"/>
      <dgm:spPr/>
    </dgm:pt>
    <dgm:pt modelId="{92715C6A-B8E6-4465-A699-AA5CE7E5D086}" type="pres">
      <dgm:prSet presAssocID="{E89929B8-90AA-449A-A984-5952E4E66B68}" presName="childText" presStyleLbl="conFgAcc1" presStyleIdx="3" presStyleCnt="8">
        <dgm:presLayoutVars>
          <dgm:bulletEnabled val="1"/>
        </dgm:presLayoutVars>
      </dgm:prSet>
      <dgm:spPr/>
    </dgm:pt>
    <dgm:pt modelId="{E6273B73-54ED-442E-BBCE-B46D9F62A9BE}" type="pres">
      <dgm:prSet presAssocID="{5863CF6B-1847-43D1-ADA6-E36C6AF9AE29}" presName="spaceBetweenRectangles" presStyleCnt="0"/>
      <dgm:spPr/>
    </dgm:pt>
    <dgm:pt modelId="{0F4250D7-55A0-43D0-8A74-EEF1CF442013}" type="pres">
      <dgm:prSet presAssocID="{AF586059-1B84-4C2D-973A-FCBCB231CE16}" presName="parentLin" presStyleCnt="0"/>
      <dgm:spPr/>
    </dgm:pt>
    <dgm:pt modelId="{A1CB0F0E-9785-4BAF-8167-4574F5EB1EF1}" type="pres">
      <dgm:prSet presAssocID="{AF586059-1B84-4C2D-973A-FCBCB231CE16}" presName="parentLeftMargin" presStyleLbl="node1" presStyleIdx="3" presStyleCnt="8"/>
      <dgm:spPr/>
      <dgm:t>
        <a:bodyPr/>
        <a:lstStyle/>
        <a:p>
          <a:endParaRPr lang="es-MX"/>
        </a:p>
      </dgm:t>
    </dgm:pt>
    <dgm:pt modelId="{6DD321A8-E089-4909-A062-C279DA037DA0}" type="pres">
      <dgm:prSet presAssocID="{AF586059-1B84-4C2D-973A-FCBCB231CE16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44373D4-58E2-47F4-B7F7-68984E9253EF}" type="pres">
      <dgm:prSet presAssocID="{AF586059-1B84-4C2D-973A-FCBCB231CE16}" presName="negativeSpace" presStyleCnt="0"/>
      <dgm:spPr/>
    </dgm:pt>
    <dgm:pt modelId="{BDB8BEAE-8E27-4028-978A-95D5A0A7D0A8}" type="pres">
      <dgm:prSet presAssocID="{AF586059-1B84-4C2D-973A-FCBCB231CE16}" presName="childText" presStyleLbl="conFgAcc1" presStyleIdx="4" presStyleCnt="8">
        <dgm:presLayoutVars>
          <dgm:bulletEnabled val="1"/>
        </dgm:presLayoutVars>
      </dgm:prSet>
      <dgm:spPr/>
    </dgm:pt>
    <dgm:pt modelId="{13777064-DF60-4B17-B7C0-ABAED86795F9}" type="pres">
      <dgm:prSet presAssocID="{3E0C0830-EB34-4463-9F97-657FF0B3BE52}" presName="spaceBetweenRectangles" presStyleCnt="0"/>
      <dgm:spPr/>
    </dgm:pt>
    <dgm:pt modelId="{4CDE4CA9-9230-49E7-BF6E-64089C0ABA54}" type="pres">
      <dgm:prSet presAssocID="{3E591103-B963-432B-8BB9-9E08BE34814A}" presName="parentLin" presStyleCnt="0"/>
      <dgm:spPr/>
    </dgm:pt>
    <dgm:pt modelId="{8F4C4EF3-8BEA-41F6-B94D-41449B484468}" type="pres">
      <dgm:prSet presAssocID="{3E591103-B963-432B-8BB9-9E08BE34814A}" presName="parentLeftMargin" presStyleLbl="node1" presStyleIdx="4" presStyleCnt="8"/>
      <dgm:spPr/>
      <dgm:t>
        <a:bodyPr/>
        <a:lstStyle/>
        <a:p>
          <a:endParaRPr lang="es-MX"/>
        </a:p>
      </dgm:t>
    </dgm:pt>
    <dgm:pt modelId="{BC0A238D-DA78-4257-88FE-F8732F3799D5}" type="pres">
      <dgm:prSet presAssocID="{3E591103-B963-432B-8BB9-9E08BE34814A}" presName="parentText" presStyleLbl="node1" presStyleIdx="5" presStyleCnt="8" custScaleX="133211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7D8F60B-114A-48FC-B553-68FE78F67E5D}" type="pres">
      <dgm:prSet presAssocID="{3E591103-B963-432B-8BB9-9E08BE34814A}" presName="negativeSpace" presStyleCnt="0"/>
      <dgm:spPr/>
    </dgm:pt>
    <dgm:pt modelId="{5750F523-0BB5-468A-B87C-0F0E0D5A169A}" type="pres">
      <dgm:prSet presAssocID="{3E591103-B963-432B-8BB9-9E08BE34814A}" presName="childText" presStyleLbl="conFgAcc1" presStyleIdx="5" presStyleCnt="8">
        <dgm:presLayoutVars>
          <dgm:bulletEnabled val="1"/>
        </dgm:presLayoutVars>
      </dgm:prSet>
      <dgm:spPr/>
    </dgm:pt>
    <dgm:pt modelId="{0943A2CC-089C-4E31-BCF9-99C2C595B996}" type="pres">
      <dgm:prSet presAssocID="{869EFC57-54CB-4C7E-9B85-99307FD33EAB}" presName="spaceBetweenRectangles" presStyleCnt="0"/>
      <dgm:spPr/>
    </dgm:pt>
    <dgm:pt modelId="{B0F99774-6413-43F3-967C-084F6512BF0D}" type="pres">
      <dgm:prSet presAssocID="{D38DD9CC-62F4-4C64-ADE5-A0B1B9372839}" presName="parentLin" presStyleCnt="0"/>
      <dgm:spPr/>
    </dgm:pt>
    <dgm:pt modelId="{1C22290C-8481-47DE-A418-67300AFA4477}" type="pres">
      <dgm:prSet presAssocID="{D38DD9CC-62F4-4C64-ADE5-A0B1B9372839}" presName="parentLeftMargin" presStyleLbl="node1" presStyleIdx="5" presStyleCnt="8"/>
      <dgm:spPr/>
      <dgm:t>
        <a:bodyPr/>
        <a:lstStyle/>
        <a:p>
          <a:endParaRPr lang="es-MX"/>
        </a:p>
      </dgm:t>
    </dgm:pt>
    <dgm:pt modelId="{95E88256-F446-4801-A7A1-30A9853AD087}" type="pres">
      <dgm:prSet presAssocID="{D38DD9CC-62F4-4C64-ADE5-A0B1B9372839}" presName="parentText" presStyleLbl="node1" presStyleIdx="6" presStyleCnt="8" custLinFactNeighborX="22498" custLinFactNeighborY="-288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567FFC9-4A5D-4B4C-9724-41F4A70D8BCE}" type="pres">
      <dgm:prSet presAssocID="{D38DD9CC-62F4-4C64-ADE5-A0B1B9372839}" presName="negativeSpace" presStyleCnt="0"/>
      <dgm:spPr/>
    </dgm:pt>
    <dgm:pt modelId="{D08C363B-6A53-487C-94C3-6D2D005884E7}" type="pres">
      <dgm:prSet presAssocID="{D38DD9CC-62F4-4C64-ADE5-A0B1B9372839}" presName="childText" presStyleLbl="conFgAcc1" presStyleIdx="6" presStyleCnt="8">
        <dgm:presLayoutVars>
          <dgm:bulletEnabled val="1"/>
        </dgm:presLayoutVars>
      </dgm:prSet>
      <dgm:spPr/>
    </dgm:pt>
    <dgm:pt modelId="{418EDCD5-00CB-4FA5-8878-5579F514B8CC}" type="pres">
      <dgm:prSet presAssocID="{9D8887E0-0E3E-411E-A829-47F73A663880}" presName="spaceBetweenRectangles" presStyleCnt="0"/>
      <dgm:spPr/>
    </dgm:pt>
    <dgm:pt modelId="{88176D0C-A47B-49C5-88AA-76D1A7A510C7}" type="pres">
      <dgm:prSet presAssocID="{DEAFD08B-BDE7-467D-BC0A-C4977166ED46}" presName="parentLin" presStyleCnt="0"/>
      <dgm:spPr/>
    </dgm:pt>
    <dgm:pt modelId="{DDB8C90D-6523-4C57-BC7B-76F1F974D775}" type="pres">
      <dgm:prSet presAssocID="{DEAFD08B-BDE7-467D-BC0A-C4977166ED46}" presName="parentLeftMargin" presStyleLbl="node1" presStyleIdx="6" presStyleCnt="8"/>
      <dgm:spPr/>
      <dgm:t>
        <a:bodyPr/>
        <a:lstStyle/>
        <a:p>
          <a:endParaRPr lang="es-MX"/>
        </a:p>
      </dgm:t>
    </dgm:pt>
    <dgm:pt modelId="{73FE0C9B-AFD0-434B-BEC5-23E9EC0912C8}" type="pres">
      <dgm:prSet presAssocID="{DEAFD08B-BDE7-467D-BC0A-C4977166ED46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9058B94-35BA-4330-8D5E-F82595562D0A}" type="pres">
      <dgm:prSet presAssocID="{DEAFD08B-BDE7-467D-BC0A-C4977166ED46}" presName="negativeSpace" presStyleCnt="0"/>
      <dgm:spPr/>
    </dgm:pt>
    <dgm:pt modelId="{73CA735D-C919-4BB4-9F60-962205821FC9}" type="pres">
      <dgm:prSet presAssocID="{DEAFD08B-BDE7-467D-BC0A-C4977166ED46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0D98C7BD-1540-4377-9C8A-763D0FD4972C}" srcId="{9B91FA9C-29B6-4D55-97F6-FFA4FA350B12}" destId="{34584954-8885-4EB6-82D7-0E4A18EEFC40}" srcOrd="1" destOrd="0" parTransId="{3712C679-5F3D-4ACA-A68E-C64B8827AF21}" sibTransId="{18A18BDB-8981-411E-88DE-5B35C9B519D9}"/>
    <dgm:cxn modelId="{E0039000-4076-41F9-9ACD-9A29A5226E2E}" type="presOf" srcId="{34584954-8885-4EB6-82D7-0E4A18EEFC40}" destId="{B51F9AA9-BDE4-4094-BAFA-ACD77470E0CD}" srcOrd="1" destOrd="0" presId="urn:microsoft.com/office/officeart/2005/8/layout/list1"/>
    <dgm:cxn modelId="{CB67362C-07FF-45EE-8564-2AEF1FBB3181}" type="presOf" srcId="{E89929B8-90AA-449A-A984-5952E4E66B68}" destId="{3CB5DD32-F19F-4134-97AA-87FAD98DB26D}" srcOrd="0" destOrd="0" presId="urn:microsoft.com/office/officeart/2005/8/layout/list1"/>
    <dgm:cxn modelId="{2DB526C0-3D57-4CD5-9654-F0ECFC7A9DE9}" type="presOf" srcId="{C9D47CE0-E06E-456B-99F3-AED974FB377C}" destId="{38878020-611B-4F57-B076-D11311D95293}" srcOrd="1" destOrd="0" presId="urn:microsoft.com/office/officeart/2005/8/layout/list1"/>
    <dgm:cxn modelId="{05858A27-CB41-4F9C-BAA4-20FA30D9EA8C}" type="presOf" srcId="{D38DD9CC-62F4-4C64-ADE5-A0B1B9372839}" destId="{95E88256-F446-4801-A7A1-30A9853AD087}" srcOrd="1" destOrd="0" presId="urn:microsoft.com/office/officeart/2005/8/layout/list1"/>
    <dgm:cxn modelId="{0F1BD895-938C-4422-B647-B655A24AF4BF}" type="presOf" srcId="{D38DD9CC-62F4-4C64-ADE5-A0B1B9372839}" destId="{1C22290C-8481-47DE-A418-67300AFA4477}" srcOrd="0" destOrd="0" presId="urn:microsoft.com/office/officeart/2005/8/layout/list1"/>
    <dgm:cxn modelId="{0E757A68-4087-487E-8523-FED35A7E9F30}" srcId="{9B91FA9C-29B6-4D55-97F6-FFA4FA350B12}" destId="{DEAFD08B-BDE7-467D-BC0A-C4977166ED46}" srcOrd="7" destOrd="0" parTransId="{8FFA2B0D-6AFD-4605-84A4-666FC9E7C417}" sibTransId="{98E9BFAD-DB7F-40DF-B6EC-C9CE9234C9B6}"/>
    <dgm:cxn modelId="{76CBC859-0B2D-47E8-BF86-A11C929E4BCC}" type="presOf" srcId="{9B91FA9C-29B6-4D55-97F6-FFA4FA350B12}" destId="{A55F7E84-9379-4422-A755-87D5930DA68C}" srcOrd="0" destOrd="0" presId="urn:microsoft.com/office/officeart/2005/8/layout/list1"/>
    <dgm:cxn modelId="{7ABE5620-AE3A-4EBA-8ECC-23B42A08D247}" type="presOf" srcId="{3E591103-B963-432B-8BB9-9E08BE34814A}" destId="{BC0A238D-DA78-4257-88FE-F8732F3799D5}" srcOrd="1" destOrd="0" presId="urn:microsoft.com/office/officeart/2005/8/layout/list1"/>
    <dgm:cxn modelId="{6A91514C-8A64-4A2C-91FF-EF364967752B}" type="presOf" srcId="{FC37AD5F-AE6E-471F-92BA-69720CB469EE}" destId="{DF5756CC-CA3E-40B0-ACD7-FBCA361B9A6A}" srcOrd="0" destOrd="0" presId="urn:microsoft.com/office/officeart/2005/8/layout/list1"/>
    <dgm:cxn modelId="{94A1A3A9-1E18-4BF2-A374-3B914EA29E58}" srcId="{9B91FA9C-29B6-4D55-97F6-FFA4FA350B12}" destId="{3E591103-B963-432B-8BB9-9E08BE34814A}" srcOrd="5" destOrd="0" parTransId="{1B57CA24-3486-45D0-A3F7-177F0BD71C4A}" sibTransId="{869EFC57-54CB-4C7E-9B85-99307FD33EAB}"/>
    <dgm:cxn modelId="{05B0442E-4EC9-4569-8DE1-765D884C10FE}" type="presOf" srcId="{AF586059-1B84-4C2D-973A-FCBCB231CE16}" destId="{6DD321A8-E089-4909-A062-C279DA037DA0}" srcOrd="1" destOrd="0" presId="urn:microsoft.com/office/officeart/2005/8/layout/list1"/>
    <dgm:cxn modelId="{257B1388-BE0B-499F-8289-1D1E0AAA54E2}" srcId="{9B91FA9C-29B6-4D55-97F6-FFA4FA350B12}" destId="{FC37AD5F-AE6E-471F-92BA-69720CB469EE}" srcOrd="2" destOrd="0" parTransId="{6EADBF87-7DF3-4C49-998F-4DBE274A3AC0}" sibTransId="{FC6FF681-6793-48FA-A604-45601058C6B2}"/>
    <dgm:cxn modelId="{FE05CD98-6C20-4FAC-92CA-E269200148E1}" type="presOf" srcId="{AF586059-1B84-4C2D-973A-FCBCB231CE16}" destId="{A1CB0F0E-9785-4BAF-8167-4574F5EB1EF1}" srcOrd="0" destOrd="0" presId="urn:microsoft.com/office/officeart/2005/8/layout/list1"/>
    <dgm:cxn modelId="{F08B670D-2031-49F5-A342-BC5DFFB61CBA}" srcId="{9B91FA9C-29B6-4D55-97F6-FFA4FA350B12}" destId="{D38DD9CC-62F4-4C64-ADE5-A0B1B9372839}" srcOrd="6" destOrd="0" parTransId="{7A7AF845-BDAE-4FA3-ABE3-5795C3E4F363}" sibTransId="{9D8887E0-0E3E-411E-A829-47F73A663880}"/>
    <dgm:cxn modelId="{D7EC16DD-4BCD-41EA-9DA8-1126152A3462}" srcId="{9B91FA9C-29B6-4D55-97F6-FFA4FA350B12}" destId="{C9D47CE0-E06E-456B-99F3-AED974FB377C}" srcOrd="0" destOrd="0" parTransId="{5431C6E9-17F2-4B03-B75A-82B9B8B4F3B5}" sibTransId="{C01C27D5-398A-4A26-B567-DB4D6EECD9D7}"/>
    <dgm:cxn modelId="{A6B21C05-6F0F-4984-BAC1-A83C74E39FDE}" srcId="{9B91FA9C-29B6-4D55-97F6-FFA4FA350B12}" destId="{E89929B8-90AA-449A-A984-5952E4E66B68}" srcOrd="3" destOrd="0" parTransId="{D1422C5F-A1D4-42FD-9CB0-D89F09877C55}" sibTransId="{5863CF6B-1847-43D1-ADA6-E36C6AF9AE29}"/>
    <dgm:cxn modelId="{FF6D2099-53F3-4853-BDC0-EEDC6CEE4EBF}" type="presOf" srcId="{DEAFD08B-BDE7-467D-BC0A-C4977166ED46}" destId="{DDB8C90D-6523-4C57-BC7B-76F1F974D775}" srcOrd="0" destOrd="0" presId="urn:microsoft.com/office/officeart/2005/8/layout/list1"/>
    <dgm:cxn modelId="{FC752195-6B9E-4F1D-8CAC-96918A72F91A}" type="presOf" srcId="{DEAFD08B-BDE7-467D-BC0A-C4977166ED46}" destId="{73FE0C9B-AFD0-434B-BEC5-23E9EC0912C8}" srcOrd="1" destOrd="0" presId="urn:microsoft.com/office/officeart/2005/8/layout/list1"/>
    <dgm:cxn modelId="{01FAA3D3-6B84-4D03-9D8D-AE78CE5FE128}" type="presOf" srcId="{3E591103-B963-432B-8BB9-9E08BE34814A}" destId="{8F4C4EF3-8BEA-41F6-B94D-41449B484468}" srcOrd="0" destOrd="0" presId="urn:microsoft.com/office/officeart/2005/8/layout/list1"/>
    <dgm:cxn modelId="{1AFC4474-01C1-47D7-8856-BB284910AB70}" type="presOf" srcId="{FC37AD5F-AE6E-471F-92BA-69720CB469EE}" destId="{924CD5D4-2118-493E-AD24-7B42F30FD725}" srcOrd="1" destOrd="0" presId="urn:microsoft.com/office/officeart/2005/8/layout/list1"/>
    <dgm:cxn modelId="{25CC1F97-BEDA-44A2-A2F1-2D354BC194C5}" type="presOf" srcId="{34584954-8885-4EB6-82D7-0E4A18EEFC40}" destId="{65B1B24E-1FE9-44BC-9484-920D4641F728}" srcOrd="0" destOrd="0" presId="urn:microsoft.com/office/officeart/2005/8/layout/list1"/>
    <dgm:cxn modelId="{D02E21E1-758D-400B-B2DC-83BAA6C49CE7}" type="presOf" srcId="{E89929B8-90AA-449A-A984-5952E4E66B68}" destId="{E2703199-74FF-4DC2-93B1-8C681A87D51F}" srcOrd="1" destOrd="0" presId="urn:microsoft.com/office/officeart/2005/8/layout/list1"/>
    <dgm:cxn modelId="{4CA0D237-B4F9-45E0-8242-7B607226421B}" srcId="{9B91FA9C-29B6-4D55-97F6-FFA4FA350B12}" destId="{AF586059-1B84-4C2D-973A-FCBCB231CE16}" srcOrd="4" destOrd="0" parTransId="{BCB6812E-78B2-4DA6-8A57-BFFD3061E075}" sibTransId="{3E0C0830-EB34-4463-9F97-657FF0B3BE52}"/>
    <dgm:cxn modelId="{B54E1F31-5281-4F7B-BDDC-529E2CB745E7}" type="presOf" srcId="{C9D47CE0-E06E-456B-99F3-AED974FB377C}" destId="{AB3BAE60-46F3-4DFF-BEA0-C76762B14DA5}" srcOrd="0" destOrd="0" presId="urn:microsoft.com/office/officeart/2005/8/layout/list1"/>
    <dgm:cxn modelId="{649D7942-D7A8-4CB9-805F-ED04C8CA6CFD}" type="presParOf" srcId="{A55F7E84-9379-4422-A755-87D5930DA68C}" destId="{C99985ED-8362-4E95-8AE3-F9EB7F7B2820}" srcOrd="0" destOrd="0" presId="urn:microsoft.com/office/officeart/2005/8/layout/list1"/>
    <dgm:cxn modelId="{BBB2E0DA-A416-40C8-B722-2988F426ED0F}" type="presParOf" srcId="{C99985ED-8362-4E95-8AE3-F9EB7F7B2820}" destId="{AB3BAE60-46F3-4DFF-BEA0-C76762B14DA5}" srcOrd="0" destOrd="0" presId="urn:microsoft.com/office/officeart/2005/8/layout/list1"/>
    <dgm:cxn modelId="{32D6CF1B-2858-447D-BF8D-84DD89DF610C}" type="presParOf" srcId="{C99985ED-8362-4E95-8AE3-F9EB7F7B2820}" destId="{38878020-611B-4F57-B076-D11311D95293}" srcOrd="1" destOrd="0" presId="urn:microsoft.com/office/officeart/2005/8/layout/list1"/>
    <dgm:cxn modelId="{15FD0081-17B3-4A33-AA66-4DA3B83B8DF0}" type="presParOf" srcId="{A55F7E84-9379-4422-A755-87D5930DA68C}" destId="{99C97DCF-3081-4797-85EB-1DBB2AAAF20A}" srcOrd="1" destOrd="0" presId="urn:microsoft.com/office/officeart/2005/8/layout/list1"/>
    <dgm:cxn modelId="{D08BACCC-C98F-4BFB-9B4D-1E043EE588E2}" type="presParOf" srcId="{A55F7E84-9379-4422-A755-87D5930DA68C}" destId="{43C30B99-2240-4EC2-91AF-2E47F7C43EC8}" srcOrd="2" destOrd="0" presId="urn:microsoft.com/office/officeart/2005/8/layout/list1"/>
    <dgm:cxn modelId="{85E5D77E-D4BB-4668-82C5-EF569D561B32}" type="presParOf" srcId="{A55F7E84-9379-4422-A755-87D5930DA68C}" destId="{6E9DF0BF-47D6-4395-9B9E-95E327955365}" srcOrd="3" destOrd="0" presId="urn:microsoft.com/office/officeart/2005/8/layout/list1"/>
    <dgm:cxn modelId="{A40097A3-2216-4001-93D4-959B1B290060}" type="presParOf" srcId="{A55F7E84-9379-4422-A755-87D5930DA68C}" destId="{27033D16-BEE9-4F48-8293-FF7404234A6D}" srcOrd="4" destOrd="0" presId="urn:microsoft.com/office/officeart/2005/8/layout/list1"/>
    <dgm:cxn modelId="{F5D1BEAD-4BBA-4E5D-986D-558EA8E9AC9A}" type="presParOf" srcId="{27033D16-BEE9-4F48-8293-FF7404234A6D}" destId="{65B1B24E-1FE9-44BC-9484-920D4641F728}" srcOrd="0" destOrd="0" presId="urn:microsoft.com/office/officeart/2005/8/layout/list1"/>
    <dgm:cxn modelId="{3FBBFD91-2FBE-4746-B59E-F4F547806886}" type="presParOf" srcId="{27033D16-BEE9-4F48-8293-FF7404234A6D}" destId="{B51F9AA9-BDE4-4094-BAFA-ACD77470E0CD}" srcOrd="1" destOrd="0" presId="urn:microsoft.com/office/officeart/2005/8/layout/list1"/>
    <dgm:cxn modelId="{AB342602-E088-4E6E-A00F-498E16C78698}" type="presParOf" srcId="{A55F7E84-9379-4422-A755-87D5930DA68C}" destId="{B086B73B-615E-460B-BD53-10B264B59B72}" srcOrd="5" destOrd="0" presId="urn:microsoft.com/office/officeart/2005/8/layout/list1"/>
    <dgm:cxn modelId="{6C7018AB-5A7D-4703-B457-CEBC9A5F975E}" type="presParOf" srcId="{A55F7E84-9379-4422-A755-87D5930DA68C}" destId="{C1F15433-8D6E-44D4-AE8D-3CB392DB75EC}" srcOrd="6" destOrd="0" presId="urn:microsoft.com/office/officeart/2005/8/layout/list1"/>
    <dgm:cxn modelId="{DD2D7B83-7E12-46C0-B313-51ED0C5A4A26}" type="presParOf" srcId="{A55F7E84-9379-4422-A755-87D5930DA68C}" destId="{99D13088-7AC7-495C-87F9-8E4AB74A2FAA}" srcOrd="7" destOrd="0" presId="urn:microsoft.com/office/officeart/2005/8/layout/list1"/>
    <dgm:cxn modelId="{6F3379C8-70BB-47B4-8183-0C959D7ED1A4}" type="presParOf" srcId="{A55F7E84-9379-4422-A755-87D5930DA68C}" destId="{D2BCA638-9C34-42CA-B71F-1993F5BEB101}" srcOrd="8" destOrd="0" presId="urn:microsoft.com/office/officeart/2005/8/layout/list1"/>
    <dgm:cxn modelId="{86027CF5-BF14-4C44-8C3D-F8139982EA94}" type="presParOf" srcId="{D2BCA638-9C34-42CA-B71F-1993F5BEB101}" destId="{DF5756CC-CA3E-40B0-ACD7-FBCA361B9A6A}" srcOrd="0" destOrd="0" presId="urn:microsoft.com/office/officeart/2005/8/layout/list1"/>
    <dgm:cxn modelId="{704DD35C-DDBC-4AD7-A94F-7BD4553FDE65}" type="presParOf" srcId="{D2BCA638-9C34-42CA-B71F-1993F5BEB101}" destId="{924CD5D4-2118-493E-AD24-7B42F30FD725}" srcOrd="1" destOrd="0" presId="urn:microsoft.com/office/officeart/2005/8/layout/list1"/>
    <dgm:cxn modelId="{94AA2484-9B20-4237-97CC-E2B27A52D650}" type="presParOf" srcId="{A55F7E84-9379-4422-A755-87D5930DA68C}" destId="{74DF38AC-9AE2-42D5-8EBB-EE8F56FB6386}" srcOrd="9" destOrd="0" presId="urn:microsoft.com/office/officeart/2005/8/layout/list1"/>
    <dgm:cxn modelId="{57724FF5-2C87-49F5-AACA-8542F5DC0A29}" type="presParOf" srcId="{A55F7E84-9379-4422-A755-87D5930DA68C}" destId="{1D8F7448-7EB6-4F28-B96F-CA03CBEA056F}" srcOrd="10" destOrd="0" presId="urn:microsoft.com/office/officeart/2005/8/layout/list1"/>
    <dgm:cxn modelId="{D30BD7D9-C8FA-4CCA-93F2-389D60E865D3}" type="presParOf" srcId="{A55F7E84-9379-4422-A755-87D5930DA68C}" destId="{F21B0EF0-9B14-4BBE-B5D2-C3AA15AA6F71}" srcOrd="11" destOrd="0" presId="urn:microsoft.com/office/officeart/2005/8/layout/list1"/>
    <dgm:cxn modelId="{5DCC5377-420B-4D56-AEF9-82F2DD02B74F}" type="presParOf" srcId="{A55F7E84-9379-4422-A755-87D5930DA68C}" destId="{21E40A37-8400-4C67-8EEC-8A723DCFC368}" srcOrd="12" destOrd="0" presId="urn:microsoft.com/office/officeart/2005/8/layout/list1"/>
    <dgm:cxn modelId="{473C0C3E-64D0-4629-957D-41CDE0CE274A}" type="presParOf" srcId="{21E40A37-8400-4C67-8EEC-8A723DCFC368}" destId="{3CB5DD32-F19F-4134-97AA-87FAD98DB26D}" srcOrd="0" destOrd="0" presId="urn:microsoft.com/office/officeart/2005/8/layout/list1"/>
    <dgm:cxn modelId="{9AA8332A-405A-4687-9EE0-1DA8CE8F6385}" type="presParOf" srcId="{21E40A37-8400-4C67-8EEC-8A723DCFC368}" destId="{E2703199-74FF-4DC2-93B1-8C681A87D51F}" srcOrd="1" destOrd="0" presId="urn:microsoft.com/office/officeart/2005/8/layout/list1"/>
    <dgm:cxn modelId="{14404AC4-3B1B-414B-B7EC-F0CA0AB0137B}" type="presParOf" srcId="{A55F7E84-9379-4422-A755-87D5930DA68C}" destId="{EEFE2E73-E047-4010-8F27-2C5B4524DFD8}" srcOrd="13" destOrd="0" presId="urn:microsoft.com/office/officeart/2005/8/layout/list1"/>
    <dgm:cxn modelId="{83113838-83DB-4706-93B1-60289854DC60}" type="presParOf" srcId="{A55F7E84-9379-4422-A755-87D5930DA68C}" destId="{92715C6A-B8E6-4465-A699-AA5CE7E5D086}" srcOrd="14" destOrd="0" presId="urn:microsoft.com/office/officeart/2005/8/layout/list1"/>
    <dgm:cxn modelId="{767F1543-C8A4-4F27-B3F7-06BF111F6909}" type="presParOf" srcId="{A55F7E84-9379-4422-A755-87D5930DA68C}" destId="{E6273B73-54ED-442E-BBCE-B46D9F62A9BE}" srcOrd="15" destOrd="0" presId="urn:microsoft.com/office/officeart/2005/8/layout/list1"/>
    <dgm:cxn modelId="{6DC6DC0E-6D8B-4858-86B5-1B95A06ECE37}" type="presParOf" srcId="{A55F7E84-9379-4422-A755-87D5930DA68C}" destId="{0F4250D7-55A0-43D0-8A74-EEF1CF442013}" srcOrd="16" destOrd="0" presId="urn:microsoft.com/office/officeart/2005/8/layout/list1"/>
    <dgm:cxn modelId="{A5458E86-A46E-438D-8B20-4291AD70EA57}" type="presParOf" srcId="{0F4250D7-55A0-43D0-8A74-EEF1CF442013}" destId="{A1CB0F0E-9785-4BAF-8167-4574F5EB1EF1}" srcOrd="0" destOrd="0" presId="urn:microsoft.com/office/officeart/2005/8/layout/list1"/>
    <dgm:cxn modelId="{80BF49DD-9F83-4536-9D5C-A3A776516CF5}" type="presParOf" srcId="{0F4250D7-55A0-43D0-8A74-EEF1CF442013}" destId="{6DD321A8-E089-4909-A062-C279DA037DA0}" srcOrd="1" destOrd="0" presId="urn:microsoft.com/office/officeart/2005/8/layout/list1"/>
    <dgm:cxn modelId="{C726F72F-DF62-402A-B86A-41BE63F17415}" type="presParOf" srcId="{A55F7E84-9379-4422-A755-87D5930DA68C}" destId="{444373D4-58E2-47F4-B7F7-68984E9253EF}" srcOrd="17" destOrd="0" presId="urn:microsoft.com/office/officeart/2005/8/layout/list1"/>
    <dgm:cxn modelId="{F58EA4C5-40CA-4D71-AACB-5995E0CE550A}" type="presParOf" srcId="{A55F7E84-9379-4422-A755-87D5930DA68C}" destId="{BDB8BEAE-8E27-4028-978A-95D5A0A7D0A8}" srcOrd="18" destOrd="0" presId="urn:microsoft.com/office/officeart/2005/8/layout/list1"/>
    <dgm:cxn modelId="{F64EB544-3567-4516-9139-F224795FDF4C}" type="presParOf" srcId="{A55F7E84-9379-4422-A755-87D5930DA68C}" destId="{13777064-DF60-4B17-B7C0-ABAED86795F9}" srcOrd="19" destOrd="0" presId="urn:microsoft.com/office/officeart/2005/8/layout/list1"/>
    <dgm:cxn modelId="{A4FFF981-3048-482C-B35D-E87E0ADA672F}" type="presParOf" srcId="{A55F7E84-9379-4422-A755-87D5930DA68C}" destId="{4CDE4CA9-9230-49E7-BF6E-64089C0ABA54}" srcOrd="20" destOrd="0" presId="urn:microsoft.com/office/officeart/2005/8/layout/list1"/>
    <dgm:cxn modelId="{5F3EA0BB-80E9-4A20-A104-1E589E8C942D}" type="presParOf" srcId="{4CDE4CA9-9230-49E7-BF6E-64089C0ABA54}" destId="{8F4C4EF3-8BEA-41F6-B94D-41449B484468}" srcOrd="0" destOrd="0" presId="urn:microsoft.com/office/officeart/2005/8/layout/list1"/>
    <dgm:cxn modelId="{DD00C0B8-20AE-4BBB-AABD-1624AAE3232B}" type="presParOf" srcId="{4CDE4CA9-9230-49E7-BF6E-64089C0ABA54}" destId="{BC0A238D-DA78-4257-88FE-F8732F3799D5}" srcOrd="1" destOrd="0" presId="urn:microsoft.com/office/officeart/2005/8/layout/list1"/>
    <dgm:cxn modelId="{50A7DE10-0E0C-4FC1-80DC-03D1C7203CAE}" type="presParOf" srcId="{A55F7E84-9379-4422-A755-87D5930DA68C}" destId="{77D8F60B-114A-48FC-B553-68FE78F67E5D}" srcOrd="21" destOrd="0" presId="urn:microsoft.com/office/officeart/2005/8/layout/list1"/>
    <dgm:cxn modelId="{C71FCAEF-7C9C-4DEA-A4E4-2511F3581AC0}" type="presParOf" srcId="{A55F7E84-9379-4422-A755-87D5930DA68C}" destId="{5750F523-0BB5-468A-B87C-0F0E0D5A169A}" srcOrd="22" destOrd="0" presId="urn:microsoft.com/office/officeart/2005/8/layout/list1"/>
    <dgm:cxn modelId="{DA9C3282-A0A8-454D-B615-D6FDE700B4D0}" type="presParOf" srcId="{A55F7E84-9379-4422-A755-87D5930DA68C}" destId="{0943A2CC-089C-4E31-BCF9-99C2C595B996}" srcOrd="23" destOrd="0" presId="urn:microsoft.com/office/officeart/2005/8/layout/list1"/>
    <dgm:cxn modelId="{13171C33-0551-4BD1-8D14-3DCC1FF856B5}" type="presParOf" srcId="{A55F7E84-9379-4422-A755-87D5930DA68C}" destId="{B0F99774-6413-43F3-967C-084F6512BF0D}" srcOrd="24" destOrd="0" presId="urn:microsoft.com/office/officeart/2005/8/layout/list1"/>
    <dgm:cxn modelId="{F4DF4FE0-53FF-45D8-A41C-1FF131B91C09}" type="presParOf" srcId="{B0F99774-6413-43F3-967C-084F6512BF0D}" destId="{1C22290C-8481-47DE-A418-67300AFA4477}" srcOrd="0" destOrd="0" presId="urn:microsoft.com/office/officeart/2005/8/layout/list1"/>
    <dgm:cxn modelId="{945CAE0C-13C9-4F2B-83AA-8DCC77567EB1}" type="presParOf" srcId="{B0F99774-6413-43F3-967C-084F6512BF0D}" destId="{95E88256-F446-4801-A7A1-30A9853AD087}" srcOrd="1" destOrd="0" presId="urn:microsoft.com/office/officeart/2005/8/layout/list1"/>
    <dgm:cxn modelId="{02BAE026-61AF-4BCD-B540-D1B7D8FFD28E}" type="presParOf" srcId="{A55F7E84-9379-4422-A755-87D5930DA68C}" destId="{3567FFC9-4A5D-4B4C-9724-41F4A70D8BCE}" srcOrd="25" destOrd="0" presId="urn:microsoft.com/office/officeart/2005/8/layout/list1"/>
    <dgm:cxn modelId="{0D4B5185-D8BF-41D9-B8D2-C6DDCC8EDFE6}" type="presParOf" srcId="{A55F7E84-9379-4422-A755-87D5930DA68C}" destId="{D08C363B-6A53-487C-94C3-6D2D005884E7}" srcOrd="26" destOrd="0" presId="urn:microsoft.com/office/officeart/2005/8/layout/list1"/>
    <dgm:cxn modelId="{7303A52C-F1E1-45A5-8790-15448E7DE9DC}" type="presParOf" srcId="{A55F7E84-9379-4422-A755-87D5930DA68C}" destId="{418EDCD5-00CB-4FA5-8878-5579F514B8CC}" srcOrd="27" destOrd="0" presId="urn:microsoft.com/office/officeart/2005/8/layout/list1"/>
    <dgm:cxn modelId="{F50FF333-0050-474E-853E-5851204DF321}" type="presParOf" srcId="{A55F7E84-9379-4422-A755-87D5930DA68C}" destId="{88176D0C-A47B-49C5-88AA-76D1A7A510C7}" srcOrd="28" destOrd="0" presId="urn:microsoft.com/office/officeart/2005/8/layout/list1"/>
    <dgm:cxn modelId="{81A5D2BF-EF72-4FFC-8B51-9CFCBB1A9840}" type="presParOf" srcId="{88176D0C-A47B-49C5-88AA-76D1A7A510C7}" destId="{DDB8C90D-6523-4C57-BC7B-76F1F974D775}" srcOrd="0" destOrd="0" presId="urn:microsoft.com/office/officeart/2005/8/layout/list1"/>
    <dgm:cxn modelId="{BE5C47D1-22FF-4489-B5AE-3FFA54DC9EEF}" type="presParOf" srcId="{88176D0C-A47B-49C5-88AA-76D1A7A510C7}" destId="{73FE0C9B-AFD0-434B-BEC5-23E9EC0912C8}" srcOrd="1" destOrd="0" presId="urn:microsoft.com/office/officeart/2005/8/layout/list1"/>
    <dgm:cxn modelId="{1EB79670-6DAC-41AB-B59A-95EF4F988A45}" type="presParOf" srcId="{A55F7E84-9379-4422-A755-87D5930DA68C}" destId="{29058B94-35BA-4330-8D5E-F82595562D0A}" srcOrd="29" destOrd="0" presId="urn:microsoft.com/office/officeart/2005/8/layout/list1"/>
    <dgm:cxn modelId="{DF68AD05-091A-4B70-B67E-E4EAB3A916B9}" type="presParOf" srcId="{A55F7E84-9379-4422-A755-87D5930DA68C}" destId="{73CA735D-C919-4BB4-9F60-962205821FC9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3ABD3B-7723-475E-808E-9A8EEFDFC70B}" type="doc">
      <dgm:prSet loTypeId="urn:microsoft.com/office/officeart/2008/layout/RadialCluster" loCatId="cycl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83E6FE1D-447C-4CE6-802C-58680A4DC892}">
      <dgm:prSet phldrT="[Texto]" custT="1"/>
      <dgm:spPr/>
      <dgm:t>
        <a:bodyPr/>
        <a:lstStyle/>
        <a:p>
          <a:r>
            <a:rPr lang="es-MX" sz="2400" b="1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IDENTIDAD</a:t>
          </a:r>
          <a:endParaRPr lang="es-MX" sz="2400" b="1" dirty="0">
            <a:solidFill>
              <a:schemeClr val="tx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8004F11A-75B6-4ED9-8687-09C60B8C10BD}" type="parTrans" cxnId="{B012A3F7-D031-4CB5-8D7C-2BDBAA1D056B}">
      <dgm:prSet/>
      <dgm:spPr/>
      <dgm:t>
        <a:bodyPr/>
        <a:lstStyle/>
        <a:p>
          <a:endParaRPr lang="es-MX" sz="2000" b="1">
            <a:solidFill>
              <a:schemeClr val="tx1"/>
            </a:solidFill>
          </a:endParaRPr>
        </a:p>
      </dgm:t>
    </dgm:pt>
    <dgm:pt modelId="{05588A48-AB3C-47A5-A850-6BFE3A1E6BD1}" type="sibTrans" cxnId="{B012A3F7-D031-4CB5-8D7C-2BDBAA1D056B}">
      <dgm:prSet/>
      <dgm:spPr/>
      <dgm:t>
        <a:bodyPr/>
        <a:lstStyle/>
        <a:p>
          <a:endParaRPr lang="es-MX" sz="2000" b="1">
            <a:solidFill>
              <a:schemeClr val="tx1"/>
            </a:solidFill>
          </a:endParaRPr>
        </a:p>
      </dgm:t>
    </dgm:pt>
    <dgm:pt modelId="{4E36976F-005C-40DF-80AF-F2FAF803E821}">
      <dgm:prSet phldrT="[Texto]" custT="1"/>
      <dgm:spPr>
        <a:solidFill>
          <a:srgbClr val="FFFF00"/>
        </a:solidFill>
      </dgm:spPr>
      <dgm:t>
        <a:bodyPr/>
        <a:lstStyle/>
        <a:p>
          <a:r>
            <a:rPr lang="es-MX" sz="1600" b="1" dirty="0" smtClean="0">
              <a:solidFill>
                <a:schemeClr val="tx1"/>
              </a:solidFill>
            </a:rPr>
            <a:t>Fortaleza y Debilidades</a:t>
          </a:r>
          <a:endParaRPr lang="es-MX" sz="1600" b="1" dirty="0">
            <a:solidFill>
              <a:schemeClr val="tx1"/>
            </a:solidFill>
          </a:endParaRPr>
        </a:p>
      </dgm:t>
    </dgm:pt>
    <dgm:pt modelId="{5789FA45-CAC0-4694-948B-5237008B40DC}" type="parTrans" cxnId="{A8B8B842-822D-4A15-9C56-86933D7FF5C5}">
      <dgm:prSet/>
      <dgm:spPr/>
      <dgm:t>
        <a:bodyPr/>
        <a:lstStyle/>
        <a:p>
          <a:endParaRPr lang="es-MX" sz="2000" b="1">
            <a:solidFill>
              <a:schemeClr val="tx1"/>
            </a:solidFill>
          </a:endParaRPr>
        </a:p>
      </dgm:t>
    </dgm:pt>
    <dgm:pt modelId="{374A6D4F-A429-44B2-8605-66669147F5E3}" type="sibTrans" cxnId="{A8B8B842-822D-4A15-9C56-86933D7FF5C5}">
      <dgm:prSet/>
      <dgm:spPr/>
      <dgm:t>
        <a:bodyPr/>
        <a:lstStyle/>
        <a:p>
          <a:endParaRPr lang="es-MX" sz="2000" b="1">
            <a:solidFill>
              <a:schemeClr val="tx1"/>
            </a:solidFill>
          </a:endParaRPr>
        </a:p>
      </dgm:t>
    </dgm:pt>
    <dgm:pt modelId="{007FD083-A430-459D-864C-3382B90F4DFA}">
      <dgm:prSet phldrT="[Texto]" custT="1"/>
      <dgm:spPr>
        <a:solidFill>
          <a:srgbClr val="FFC000"/>
        </a:solidFill>
      </dgm:spPr>
      <dgm:t>
        <a:bodyPr/>
        <a:lstStyle/>
        <a:p>
          <a:r>
            <a:rPr lang="es-MX" sz="1600" b="1" dirty="0" smtClean="0">
              <a:solidFill>
                <a:schemeClr val="tx1"/>
              </a:solidFill>
            </a:rPr>
            <a:t>Necesidades y deseos.</a:t>
          </a:r>
          <a:endParaRPr lang="es-MX" sz="1600" b="1" dirty="0">
            <a:solidFill>
              <a:schemeClr val="tx1"/>
            </a:solidFill>
          </a:endParaRPr>
        </a:p>
      </dgm:t>
    </dgm:pt>
    <dgm:pt modelId="{522087F7-638C-4DC0-8895-9050156A3830}" type="parTrans" cxnId="{9B76FFCB-3B76-4591-A0C5-6FE22CDDA5D7}">
      <dgm:prSet/>
      <dgm:spPr/>
      <dgm:t>
        <a:bodyPr/>
        <a:lstStyle/>
        <a:p>
          <a:endParaRPr lang="es-MX" sz="2000" b="1">
            <a:solidFill>
              <a:schemeClr val="tx1"/>
            </a:solidFill>
          </a:endParaRPr>
        </a:p>
      </dgm:t>
    </dgm:pt>
    <dgm:pt modelId="{567EB433-D9E8-4BEE-9F40-44F93F7DAD35}" type="sibTrans" cxnId="{9B76FFCB-3B76-4591-A0C5-6FE22CDDA5D7}">
      <dgm:prSet/>
      <dgm:spPr/>
      <dgm:t>
        <a:bodyPr/>
        <a:lstStyle/>
        <a:p>
          <a:endParaRPr lang="es-MX" sz="2000" b="1">
            <a:solidFill>
              <a:schemeClr val="tx1"/>
            </a:solidFill>
          </a:endParaRPr>
        </a:p>
      </dgm:t>
    </dgm:pt>
    <dgm:pt modelId="{8EB02B58-2FF5-43C4-8227-FF31D7B07F57}">
      <dgm:prSet phldrT="[Texto]" custT="1"/>
      <dgm:spPr/>
      <dgm:t>
        <a:bodyPr/>
        <a:lstStyle/>
        <a:p>
          <a:r>
            <a:rPr lang="es-MX" sz="1600" b="1" dirty="0" smtClean="0">
              <a:solidFill>
                <a:schemeClr val="tx1"/>
              </a:solidFill>
            </a:rPr>
            <a:t>Valores personales.</a:t>
          </a:r>
          <a:endParaRPr lang="es-MX" sz="1600" b="1" dirty="0">
            <a:solidFill>
              <a:schemeClr val="tx1"/>
            </a:solidFill>
          </a:endParaRPr>
        </a:p>
      </dgm:t>
    </dgm:pt>
    <dgm:pt modelId="{3E05F995-CBED-4FED-BD08-D1979E8A1417}" type="parTrans" cxnId="{E01EB090-EC27-4412-A6DB-A9E019A949E8}">
      <dgm:prSet/>
      <dgm:spPr/>
      <dgm:t>
        <a:bodyPr/>
        <a:lstStyle/>
        <a:p>
          <a:endParaRPr lang="es-MX" sz="2000" b="1">
            <a:solidFill>
              <a:schemeClr val="tx1"/>
            </a:solidFill>
          </a:endParaRPr>
        </a:p>
      </dgm:t>
    </dgm:pt>
    <dgm:pt modelId="{ACE2CC1B-6907-451F-8C7D-DC0E9E4A3FC8}" type="sibTrans" cxnId="{E01EB090-EC27-4412-A6DB-A9E019A949E8}">
      <dgm:prSet/>
      <dgm:spPr/>
      <dgm:t>
        <a:bodyPr/>
        <a:lstStyle/>
        <a:p>
          <a:endParaRPr lang="es-MX" sz="2000" b="1">
            <a:solidFill>
              <a:schemeClr val="tx1"/>
            </a:solidFill>
          </a:endParaRPr>
        </a:p>
      </dgm:t>
    </dgm:pt>
    <dgm:pt modelId="{6C57CE3A-5F61-43DA-B95D-E2DC74F39343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s-MX" sz="1600" b="1" dirty="0" smtClean="0">
              <a:solidFill>
                <a:schemeClr val="tx1"/>
              </a:solidFill>
            </a:rPr>
            <a:t>Cualidades y defectos </a:t>
          </a:r>
          <a:endParaRPr lang="es-MX" sz="1600" b="1" dirty="0">
            <a:solidFill>
              <a:schemeClr val="tx1"/>
            </a:solidFill>
          </a:endParaRPr>
        </a:p>
      </dgm:t>
    </dgm:pt>
    <dgm:pt modelId="{A66C0C95-87DF-4263-9ABF-FC8D9FF35CF7}" type="parTrans" cxnId="{CB7BEBDF-0B5C-40EA-8400-CC9C8C958E03}">
      <dgm:prSet/>
      <dgm:spPr/>
      <dgm:t>
        <a:bodyPr/>
        <a:lstStyle/>
        <a:p>
          <a:endParaRPr lang="es-MX" sz="2000" b="1">
            <a:solidFill>
              <a:schemeClr val="tx1"/>
            </a:solidFill>
          </a:endParaRPr>
        </a:p>
      </dgm:t>
    </dgm:pt>
    <dgm:pt modelId="{B641F60C-A210-4410-A5E6-F1E68DFC230C}" type="sibTrans" cxnId="{CB7BEBDF-0B5C-40EA-8400-CC9C8C958E03}">
      <dgm:prSet/>
      <dgm:spPr/>
      <dgm:t>
        <a:bodyPr/>
        <a:lstStyle/>
        <a:p>
          <a:endParaRPr lang="es-MX" sz="2000" b="1">
            <a:solidFill>
              <a:schemeClr val="tx1"/>
            </a:solidFill>
          </a:endParaRPr>
        </a:p>
      </dgm:t>
    </dgm:pt>
    <dgm:pt modelId="{AA9D9027-D82F-46A1-B452-182973DC30AE}" type="pres">
      <dgm:prSet presAssocID="{9D3ABD3B-7723-475E-808E-9A8EEFDFC70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251BCF9B-54F5-4AC3-AFE2-9B84B22EC568}" type="pres">
      <dgm:prSet presAssocID="{83E6FE1D-447C-4CE6-802C-58680A4DC892}" presName="singleCycle" presStyleCnt="0"/>
      <dgm:spPr/>
    </dgm:pt>
    <dgm:pt modelId="{AFB19417-5039-4B41-B0A6-A1DF98004A91}" type="pres">
      <dgm:prSet presAssocID="{83E6FE1D-447C-4CE6-802C-58680A4DC892}" presName="singleCenter" presStyleLbl="node1" presStyleIdx="0" presStyleCnt="5" custScaleY="56510">
        <dgm:presLayoutVars>
          <dgm:chMax val="7"/>
          <dgm:chPref val="7"/>
        </dgm:presLayoutVars>
      </dgm:prSet>
      <dgm:spPr/>
      <dgm:t>
        <a:bodyPr/>
        <a:lstStyle/>
        <a:p>
          <a:endParaRPr lang="es-MX"/>
        </a:p>
      </dgm:t>
    </dgm:pt>
    <dgm:pt modelId="{5C075130-087A-4F15-BDA1-3FA8C0498CE7}" type="pres">
      <dgm:prSet presAssocID="{5789FA45-CAC0-4694-948B-5237008B40DC}" presName="Name56" presStyleLbl="parChTrans1D2" presStyleIdx="0" presStyleCnt="4"/>
      <dgm:spPr/>
      <dgm:t>
        <a:bodyPr/>
        <a:lstStyle/>
        <a:p>
          <a:endParaRPr lang="es-MX"/>
        </a:p>
      </dgm:t>
    </dgm:pt>
    <dgm:pt modelId="{6882C596-DB7A-45F9-9E8B-95C48AE07E5B}" type="pres">
      <dgm:prSet presAssocID="{4E36976F-005C-40DF-80AF-F2FAF803E821}" presName="text0" presStyleLbl="node1" presStyleIdx="1" presStyleCnt="5" custScaleX="15197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A9358D0-28AF-47C0-881B-BEA09110AE7E}" type="pres">
      <dgm:prSet presAssocID="{522087F7-638C-4DC0-8895-9050156A3830}" presName="Name56" presStyleLbl="parChTrans1D2" presStyleIdx="1" presStyleCnt="4"/>
      <dgm:spPr/>
      <dgm:t>
        <a:bodyPr/>
        <a:lstStyle/>
        <a:p>
          <a:endParaRPr lang="es-MX"/>
        </a:p>
      </dgm:t>
    </dgm:pt>
    <dgm:pt modelId="{1E100329-48C8-4E28-B1E0-851811927DD1}" type="pres">
      <dgm:prSet presAssocID="{007FD083-A430-459D-864C-3382B90F4DFA}" presName="text0" presStyleLbl="node1" presStyleIdx="2" presStyleCnt="5" custScaleX="15255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D06385F-6036-4BC6-8CF9-10DBF0D4558C}" type="pres">
      <dgm:prSet presAssocID="{3E05F995-CBED-4FED-BD08-D1979E8A1417}" presName="Name56" presStyleLbl="parChTrans1D2" presStyleIdx="2" presStyleCnt="4"/>
      <dgm:spPr/>
      <dgm:t>
        <a:bodyPr/>
        <a:lstStyle/>
        <a:p>
          <a:endParaRPr lang="es-MX"/>
        </a:p>
      </dgm:t>
    </dgm:pt>
    <dgm:pt modelId="{E47BCCF8-3DB7-4F14-AB1E-232A559F2118}" type="pres">
      <dgm:prSet presAssocID="{8EB02B58-2FF5-43C4-8227-FF31D7B07F57}" presName="text0" presStyleLbl="node1" presStyleIdx="3" presStyleCnt="5" custScaleX="145087" custRadScaleRad="100332" custRadScaleInc="-44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67ED297-C4F0-4915-A20A-2E31F08B9030}" type="pres">
      <dgm:prSet presAssocID="{A66C0C95-87DF-4263-9ABF-FC8D9FF35CF7}" presName="Name56" presStyleLbl="parChTrans1D2" presStyleIdx="3" presStyleCnt="4"/>
      <dgm:spPr/>
      <dgm:t>
        <a:bodyPr/>
        <a:lstStyle/>
        <a:p>
          <a:endParaRPr lang="es-MX"/>
        </a:p>
      </dgm:t>
    </dgm:pt>
    <dgm:pt modelId="{BC5A1660-624E-488A-8B66-56AF9D453AC2}" type="pres">
      <dgm:prSet presAssocID="{6C57CE3A-5F61-43DA-B95D-E2DC74F39343}" presName="text0" presStyleLbl="node1" presStyleIdx="4" presStyleCnt="5" custScaleX="13878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863CEB0C-0B18-4CB9-A4F9-D799C7AA249D}" type="presOf" srcId="{A66C0C95-87DF-4263-9ABF-FC8D9FF35CF7}" destId="{467ED297-C4F0-4915-A20A-2E31F08B9030}" srcOrd="0" destOrd="0" presId="urn:microsoft.com/office/officeart/2008/layout/RadialCluster"/>
    <dgm:cxn modelId="{9B76FFCB-3B76-4591-A0C5-6FE22CDDA5D7}" srcId="{83E6FE1D-447C-4CE6-802C-58680A4DC892}" destId="{007FD083-A430-459D-864C-3382B90F4DFA}" srcOrd="1" destOrd="0" parTransId="{522087F7-638C-4DC0-8895-9050156A3830}" sibTransId="{567EB433-D9E8-4BEE-9F40-44F93F7DAD35}"/>
    <dgm:cxn modelId="{2A615FE4-F48E-44D0-AC70-8635B0341124}" type="presOf" srcId="{522087F7-638C-4DC0-8895-9050156A3830}" destId="{6A9358D0-28AF-47C0-881B-BEA09110AE7E}" srcOrd="0" destOrd="0" presId="urn:microsoft.com/office/officeart/2008/layout/RadialCluster"/>
    <dgm:cxn modelId="{B012A3F7-D031-4CB5-8D7C-2BDBAA1D056B}" srcId="{9D3ABD3B-7723-475E-808E-9A8EEFDFC70B}" destId="{83E6FE1D-447C-4CE6-802C-58680A4DC892}" srcOrd="0" destOrd="0" parTransId="{8004F11A-75B6-4ED9-8687-09C60B8C10BD}" sibTransId="{05588A48-AB3C-47A5-A850-6BFE3A1E6BD1}"/>
    <dgm:cxn modelId="{E1E86431-6DFA-43C8-83B6-61ED9C992BED}" type="presOf" srcId="{6C57CE3A-5F61-43DA-B95D-E2DC74F39343}" destId="{BC5A1660-624E-488A-8B66-56AF9D453AC2}" srcOrd="0" destOrd="0" presId="urn:microsoft.com/office/officeart/2008/layout/RadialCluster"/>
    <dgm:cxn modelId="{E01EB090-EC27-4412-A6DB-A9E019A949E8}" srcId="{83E6FE1D-447C-4CE6-802C-58680A4DC892}" destId="{8EB02B58-2FF5-43C4-8227-FF31D7B07F57}" srcOrd="2" destOrd="0" parTransId="{3E05F995-CBED-4FED-BD08-D1979E8A1417}" sibTransId="{ACE2CC1B-6907-451F-8C7D-DC0E9E4A3FC8}"/>
    <dgm:cxn modelId="{23EDB3B2-6C6D-49CC-B669-3AEC79E5553A}" type="presOf" srcId="{83E6FE1D-447C-4CE6-802C-58680A4DC892}" destId="{AFB19417-5039-4B41-B0A6-A1DF98004A91}" srcOrd="0" destOrd="0" presId="urn:microsoft.com/office/officeart/2008/layout/RadialCluster"/>
    <dgm:cxn modelId="{772F1E6E-86BF-4829-8D01-75EA5A491614}" type="presOf" srcId="{8EB02B58-2FF5-43C4-8227-FF31D7B07F57}" destId="{E47BCCF8-3DB7-4F14-AB1E-232A559F2118}" srcOrd="0" destOrd="0" presId="urn:microsoft.com/office/officeart/2008/layout/RadialCluster"/>
    <dgm:cxn modelId="{DCAFAB2B-7339-4EDC-9DA5-56C1F0EE1AEE}" type="presOf" srcId="{9D3ABD3B-7723-475E-808E-9A8EEFDFC70B}" destId="{AA9D9027-D82F-46A1-B452-182973DC30AE}" srcOrd="0" destOrd="0" presId="urn:microsoft.com/office/officeart/2008/layout/RadialCluster"/>
    <dgm:cxn modelId="{7DD7CA33-45D7-4257-A81E-21533C36D509}" type="presOf" srcId="{007FD083-A430-459D-864C-3382B90F4DFA}" destId="{1E100329-48C8-4E28-B1E0-851811927DD1}" srcOrd="0" destOrd="0" presId="urn:microsoft.com/office/officeart/2008/layout/RadialCluster"/>
    <dgm:cxn modelId="{EA8497D4-D3FC-44C0-B482-4CE586E030CA}" type="presOf" srcId="{4E36976F-005C-40DF-80AF-F2FAF803E821}" destId="{6882C596-DB7A-45F9-9E8B-95C48AE07E5B}" srcOrd="0" destOrd="0" presId="urn:microsoft.com/office/officeart/2008/layout/RadialCluster"/>
    <dgm:cxn modelId="{A8B8B842-822D-4A15-9C56-86933D7FF5C5}" srcId="{83E6FE1D-447C-4CE6-802C-58680A4DC892}" destId="{4E36976F-005C-40DF-80AF-F2FAF803E821}" srcOrd="0" destOrd="0" parTransId="{5789FA45-CAC0-4694-948B-5237008B40DC}" sibTransId="{374A6D4F-A429-44B2-8605-66669147F5E3}"/>
    <dgm:cxn modelId="{1AE5B6FB-D6A7-4B76-B70E-8FFF7180F57C}" type="presOf" srcId="{3E05F995-CBED-4FED-BD08-D1979E8A1417}" destId="{7D06385F-6036-4BC6-8CF9-10DBF0D4558C}" srcOrd="0" destOrd="0" presId="urn:microsoft.com/office/officeart/2008/layout/RadialCluster"/>
    <dgm:cxn modelId="{D13B3449-396A-4BC7-AB64-E6058325A601}" type="presOf" srcId="{5789FA45-CAC0-4694-948B-5237008B40DC}" destId="{5C075130-087A-4F15-BDA1-3FA8C0498CE7}" srcOrd="0" destOrd="0" presId="urn:microsoft.com/office/officeart/2008/layout/RadialCluster"/>
    <dgm:cxn modelId="{CB7BEBDF-0B5C-40EA-8400-CC9C8C958E03}" srcId="{83E6FE1D-447C-4CE6-802C-58680A4DC892}" destId="{6C57CE3A-5F61-43DA-B95D-E2DC74F39343}" srcOrd="3" destOrd="0" parTransId="{A66C0C95-87DF-4263-9ABF-FC8D9FF35CF7}" sibTransId="{B641F60C-A210-4410-A5E6-F1E68DFC230C}"/>
    <dgm:cxn modelId="{E6984DC2-641A-42B2-9F2F-95DB82A4BF86}" type="presParOf" srcId="{AA9D9027-D82F-46A1-B452-182973DC30AE}" destId="{251BCF9B-54F5-4AC3-AFE2-9B84B22EC568}" srcOrd="0" destOrd="0" presId="urn:microsoft.com/office/officeart/2008/layout/RadialCluster"/>
    <dgm:cxn modelId="{265638B7-3630-4DF1-B9B9-CB11B97309F7}" type="presParOf" srcId="{251BCF9B-54F5-4AC3-AFE2-9B84B22EC568}" destId="{AFB19417-5039-4B41-B0A6-A1DF98004A91}" srcOrd="0" destOrd="0" presId="urn:microsoft.com/office/officeart/2008/layout/RadialCluster"/>
    <dgm:cxn modelId="{4773874A-A9DF-44CA-AA12-1A55E7D99E3F}" type="presParOf" srcId="{251BCF9B-54F5-4AC3-AFE2-9B84B22EC568}" destId="{5C075130-087A-4F15-BDA1-3FA8C0498CE7}" srcOrd="1" destOrd="0" presId="urn:microsoft.com/office/officeart/2008/layout/RadialCluster"/>
    <dgm:cxn modelId="{C2A80557-304D-4DE6-8C74-F440611FBFE2}" type="presParOf" srcId="{251BCF9B-54F5-4AC3-AFE2-9B84B22EC568}" destId="{6882C596-DB7A-45F9-9E8B-95C48AE07E5B}" srcOrd="2" destOrd="0" presId="urn:microsoft.com/office/officeart/2008/layout/RadialCluster"/>
    <dgm:cxn modelId="{D998E70E-EF77-4AD6-81F9-13229982E4A4}" type="presParOf" srcId="{251BCF9B-54F5-4AC3-AFE2-9B84B22EC568}" destId="{6A9358D0-28AF-47C0-881B-BEA09110AE7E}" srcOrd="3" destOrd="0" presId="urn:microsoft.com/office/officeart/2008/layout/RadialCluster"/>
    <dgm:cxn modelId="{0F6863A7-C80D-415B-839F-40533DF994E8}" type="presParOf" srcId="{251BCF9B-54F5-4AC3-AFE2-9B84B22EC568}" destId="{1E100329-48C8-4E28-B1E0-851811927DD1}" srcOrd="4" destOrd="0" presId="urn:microsoft.com/office/officeart/2008/layout/RadialCluster"/>
    <dgm:cxn modelId="{BC2B05B2-8187-4D4C-B678-FD8C3AEA9A01}" type="presParOf" srcId="{251BCF9B-54F5-4AC3-AFE2-9B84B22EC568}" destId="{7D06385F-6036-4BC6-8CF9-10DBF0D4558C}" srcOrd="5" destOrd="0" presId="urn:microsoft.com/office/officeart/2008/layout/RadialCluster"/>
    <dgm:cxn modelId="{7EE00DED-5F5C-4C3D-AEE4-9B8E7083ACC6}" type="presParOf" srcId="{251BCF9B-54F5-4AC3-AFE2-9B84B22EC568}" destId="{E47BCCF8-3DB7-4F14-AB1E-232A559F2118}" srcOrd="6" destOrd="0" presId="urn:microsoft.com/office/officeart/2008/layout/RadialCluster"/>
    <dgm:cxn modelId="{1AA238E5-322B-4DFD-9612-5BD2EDD5EA62}" type="presParOf" srcId="{251BCF9B-54F5-4AC3-AFE2-9B84B22EC568}" destId="{467ED297-C4F0-4915-A20A-2E31F08B9030}" srcOrd="7" destOrd="0" presId="urn:microsoft.com/office/officeart/2008/layout/RadialCluster"/>
    <dgm:cxn modelId="{C7A561BE-D4E3-406E-B994-750088CB1EFD}" type="presParOf" srcId="{251BCF9B-54F5-4AC3-AFE2-9B84B22EC568}" destId="{BC5A1660-624E-488A-8B66-56AF9D453AC2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46B6A9F-1672-4932-975A-3B93E2CA56AA}" type="doc">
      <dgm:prSet loTypeId="urn:microsoft.com/office/officeart/2005/8/layout/hierarchy2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DD0B9606-74B9-4AC0-A542-AB98C0DB73F8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100000" sy="100000" flip="none" algn="tl"/>
        </a:blipFill>
        <a:ln>
          <a:solidFill>
            <a:srgbClr val="00B050"/>
          </a:solidFill>
        </a:ln>
      </dgm:spPr>
      <dgm:t>
        <a:bodyPr/>
        <a:lstStyle/>
        <a:p>
          <a:r>
            <a:rPr lang="es-MX" sz="1800" b="1" dirty="0" smtClean="0">
              <a:solidFill>
                <a:schemeClr val="tx1"/>
              </a:solidFill>
            </a:rPr>
            <a:t>Comunicación Afectiva</a:t>
          </a:r>
          <a:endParaRPr lang="es-MX" sz="1800" b="1" dirty="0">
            <a:solidFill>
              <a:schemeClr val="tx1"/>
            </a:solidFill>
          </a:endParaRPr>
        </a:p>
      </dgm:t>
    </dgm:pt>
    <dgm:pt modelId="{A52DD8BA-FF71-4EA5-8EEA-672B3ACFCBA6}" type="parTrans" cxnId="{317D2A3E-E32F-41AF-89F5-26E6751102BD}">
      <dgm:prSet/>
      <dgm:spPr/>
      <dgm:t>
        <a:bodyPr/>
        <a:lstStyle/>
        <a:p>
          <a:endParaRPr lang="es-MX" sz="2400" b="1">
            <a:solidFill>
              <a:schemeClr val="tx1"/>
            </a:solidFill>
          </a:endParaRPr>
        </a:p>
      </dgm:t>
    </dgm:pt>
    <dgm:pt modelId="{B19AE662-0D20-487E-B0B4-0106ACE1A6F2}" type="sibTrans" cxnId="{317D2A3E-E32F-41AF-89F5-26E6751102BD}">
      <dgm:prSet/>
      <dgm:spPr/>
      <dgm:t>
        <a:bodyPr/>
        <a:lstStyle/>
        <a:p>
          <a:endParaRPr lang="es-MX" sz="2400" b="1">
            <a:solidFill>
              <a:schemeClr val="tx1"/>
            </a:solidFill>
          </a:endParaRPr>
        </a:p>
      </dgm:t>
    </dgm:pt>
    <dgm:pt modelId="{3D709062-E2D0-466A-8F9F-5997EA19C697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MX" sz="1800" b="1" dirty="0" smtClean="0">
              <a:solidFill>
                <a:schemeClr val="tx1"/>
              </a:solidFill>
            </a:rPr>
            <a:t>Tercera habilidad</a:t>
          </a:r>
          <a:endParaRPr lang="es-MX" sz="1800" b="1" dirty="0">
            <a:solidFill>
              <a:schemeClr val="tx1"/>
            </a:solidFill>
          </a:endParaRPr>
        </a:p>
      </dgm:t>
    </dgm:pt>
    <dgm:pt modelId="{01859E04-B54B-47C0-B272-913CEB3D324B}" type="parTrans" cxnId="{957F76B7-1ECB-4885-9876-20393167A2D2}">
      <dgm:prSet custT="1"/>
      <dgm:spPr/>
      <dgm:t>
        <a:bodyPr/>
        <a:lstStyle/>
        <a:p>
          <a:endParaRPr lang="es-MX" sz="700" b="1">
            <a:solidFill>
              <a:schemeClr val="tx1"/>
            </a:solidFill>
          </a:endParaRPr>
        </a:p>
      </dgm:t>
    </dgm:pt>
    <dgm:pt modelId="{B7D833AB-6BD6-4B9B-AF23-E285F7F67FDF}" type="sibTrans" cxnId="{957F76B7-1ECB-4885-9876-20393167A2D2}">
      <dgm:prSet/>
      <dgm:spPr/>
      <dgm:t>
        <a:bodyPr/>
        <a:lstStyle/>
        <a:p>
          <a:endParaRPr lang="es-MX" sz="2400" b="1">
            <a:solidFill>
              <a:schemeClr val="tx1"/>
            </a:solidFill>
          </a:endParaRPr>
        </a:p>
      </dgm:t>
    </dgm:pt>
    <dgm:pt modelId="{22283256-99BA-4A52-B7F1-7CA506B7DB61}">
      <dgm:prSet phldrT="[Texto]" custT="1"/>
      <dgm:spPr>
        <a:solidFill>
          <a:srgbClr val="00B050"/>
        </a:solidFill>
      </dgm:spPr>
      <dgm:t>
        <a:bodyPr/>
        <a:lstStyle/>
        <a:p>
          <a:r>
            <a:rPr lang="es-MX" sz="1800" b="1" dirty="0" smtClean="0">
              <a:solidFill>
                <a:schemeClr val="tx1"/>
              </a:solidFill>
            </a:rPr>
            <a:t>Expresarnos adecuadamente, en cada situación.</a:t>
          </a:r>
          <a:endParaRPr lang="es-MX" sz="1800" b="1" dirty="0">
            <a:solidFill>
              <a:schemeClr val="tx1"/>
            </a:solidFill>
          </a:endParaRPr>
        </a:p>
      </dgm:t>
    </dgm:pt>
    <dgm:pt modelId="{263CB207-60DC-47E3-89D5-A584AB0C8EF2}" type="parTrans" cxnId="{8C20794E-B4BA-4568-AE9C-F623A7222A8A}">
      <dgm:prSet custT="1"/>
      <dgm:spPr/>
      <dgm:t>
        <a:bodyPr/>
        <a:lstStyle/>
        <a:p>
          <a:endParaRPr lang="es-MX" sz="700" b="1">
            <a:solidFill>
              <a:schemeClr val="tx1"/>
            </a:solidFill>
          </a:endParaRPr>
        </a:p>
      </dgm:t>
    </dgm:pt>
    <dgm:pt modelId="{C31DDF64-5F37-400F-840D-C73CBD0C5A4C}" type="sibTrans" cxnId="{8C20794E-B4BA-4568-AE9C-F623A7222A8A}">
      <dgm:prSet/>
      <dgm:spPr/>
      <dgm:t>
        <a:bodyPr/>
        <a:lstStyle/>
        <a:p>
          <a:endParaRPr lang="es-MX" sz="2400" b="1">
            <a:solidFill>
              <a:schemeClr val="tx1"/>
            </a:solidFill>
          </a:endParaRPr>
        </a:p>
      </dgm:t>
    </dgm:pt>
    <dgm:pt modelId="{76D1BA95-ADA6-4AD4-A3BB-116E63DC91EC}">
      <dgm:prSet phldrT="[Texto]" custT="1"/>
      <dgm:spPr>
        <a:solidFill>
          <a:srgbClr val="00B050"/>
        </a:solidFill>
      </dgm:spPr>
      <dgm:t>
        <a:bodyPr/>
        <a:lstStyle/>
        <a:p>
          <a:r>
            <a:rPr lang="es-MX" sz="1800" b="1" dirty="0" smtClean="0">
              <a:solidFill>
                <a:schemeClr val="tx1"/>
              </a:solidFill>
            </a:rPr>
            <a:t>Lenguaje verbal</a:t>
          </a:r>
        </a:p>
        <a:p>
          <a:r>
            <a:rPr lang="es-MX" sz="1800" b="1" dirty="0" smtClean="0">
              <a:solidFill>
                <a:schemeClr val="tx1"/>
              </a:solidFill>
            </a:rPr>
            <a:t>Lenguaje no verbal</a:t>
          </a:r>
        </a:p>
        <a:p>
          <a:r>
            <a:rPr lang="es-MX" sz="2400" b="1" dirty="0" smtClean="0">
              <a:solidFill>
                <a:schemeClr val="tx1"/>
              </a:solidFill>
            </a:rPr>
            <a:t>Asertividad</a:t>
          </a:r>
          <a:endParaRPr lang="es-MX" sz="2400" b="1" dirty="0">
            <a:solidFill>
              <a:schemeClr val="tx1"/>
            </a:solidFill>
          </a:endParaRPr>
        </a:p>
      </dgm:t>
    </dgm:pt>
    <dgm:pt modelId="{002F19B5-A434-4241-9A1B-1BAA2ECCAA5F}" type="parTrans" cxnId="{6A20E364-5323-4450-B617-691ECA878548}">
      <dgm:prSet custT="1"/>
      <dgm:spPr/>
      <dgm:t>
        <a:bodyPr/>
        <a:lstStyle/>
        <a:p>
          <a:endParaRPr lang="es-MX" sz="700" b="1">
            <a:solidFill>
              <a:schemeClr val="tx1"/>
            </a:solidFill>
          </a:endParaRPr>
        </a:p>
      </dgm:t>
    </dgm:pt>
    <dgm:pt modelId="{5B4F7107-A26A-4890-9028-15F1007EAA9B}" type="sibTrans" cxnId="{6A20E364-5323-4450-B617-691ECA878548}">
      <dgm:prSet/>
      <dgm:spPr/>
      <dgm:t>
        <a:bodyPr/>
        <a:lstStyle/>
        <a:p>
          <a:endParaRPr lang="es-MX" sz="2400" b="1">
            <a:solidFill>
              <a:schemeClr val="tx1"/>
            </a:solidFill>
          </a:endParaRPr>
        </a:p>
      </dgm:t>
    </dgm:pt>
    <dgm:pt modelId="{1F6FCD77-3607-4599-98FB-717E26F69CD3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MX" sz="1800" b="1" dirty="0" smtClean="0">
              <a:solidFill>
                <a:schemeClr val="tx1"/>
              </a:solidFill>
            </a:rPr>
            <a:t>Se expresan</a:t>
          </a:r>
          <a:endParaRPr lang="es-MX" sz="1800" b="1" dirty="0">
            <a:solidFill>
              <a:schemeClr val="tx1"/>
            </a:solidFill>
          </a:endParaRPr>
        </a:p>
      </dgm:t>
    </dgm:pt>
    <dgm:pt modelId="{71137D4B-5C2F-431F-8A1F-52DBCB21E343}" type="parTrans" cxnId="{3397B88F-DCDD-42B6-91F5-DB6C80D39C61}">
      <dgm:prSet custT="1"/>
      <dgm:spPr/>
      <dgm:t>
        <a:bodyPr/>
        <a:lstStyle/>
        <a:p>
          <a:endParaRPr lang="es-MX" sz="700" b="1">
            <a:solidFill>
              <a:schemeClr val="tx1"/>
            </a:solidFill>
          </a:endParaRPr>
        </a:p>
      </dgm:t>
    </dgm:pt>
    <dgm:pt modelId="{6132D1E5-0882-4E92-9EA4-52FE398648A3}" type="sibTrans" cxnId="{3397B88F-DCDD-42B6-91F5-DB6C80D39C61}">
      <dgm:prSet/>
      <dgm:spPr/>
      <dgm:t>
        <a:bodyPr/>
        <a:lstStyle/>
        <a:p>
          <a:endParaRPr lang="es-MX" sz="2400" b="1">
            <a:solidFill>
              <a:schemeClr val="tx1"/>
            </a:solidFill>
          </a:endParaRPr>
        </a:p>
      </dgm:t>
    </dgm:pt>
    <dgm:pt modelId="{E67408BB-C857-405B-A629-C43270DE308D}">
      <dgm:prSet phldrT="[Texto]" custT="1"/>
      <dgm:spPr>
        <a:solidFill>
          <a:srgbClr val="00B050"/>
        </a:solidFill>
      </dgm:spPr>
      <dgm:t>
        <a:bodyPr/>
        <a:lstStyle/>
        <a:p>
          <a:r>
            <a:rPr lang="es-MX" sz="1800" b="1" dirty="0" smtClean="0">
              <a:solidFill>
                <a:schemeClr val="tx1"/>
              </a:solidFill>
            </a:rPr>
            <a:t>Pensamientos, sentimientos, emociones y acciones. Para lograr un objetivo.</a:t>
          </a:r>
          <a:endParaRPr lang="es-MX" sz="1800" b="1" dirty="0">
            <a:solidFill>
              <a:schemeClr val="tx1"/>
            </a:solidFill>
          </a:endParaRPr>
        </a:p>
      </dgm:t>
    </dgm:pt>
    <dgm:pt modelId="{95B5C719-E182-40B5-99D8-139A03D70962}" type="parTrans" cxnId="{2F9A4772-B77C-428F-830A-3E3E9C52722E}">
      <dgm:prSet custT="1"/>
      <dgm:spPr/>
      <dgm:t>
        <a:bodyPr/>
        <a:lstStyle/>
        <a:p>
          <a:endParaRPr lang="es-MX" sz="700" b="1">
            <a:solidFill>
              <a:schemeClr val="tx1"/>
            </a:solidFill>
          </a:endParaRPr>
        </a:p>
      </dgm:t>
    </dgm:pt>
    <dgm:pt modelId="{0F17497C-2EA7-4737-9D92-3477B973175E}" type="sibTrans" cxnId="{2F9A4772-B77C-428F-830A-3E3E9C52722E}">
      <dgm:prSet/>
      <dgm:spPr/>
      <dgm:t>
        <a:bodyPr/>
        <a:lstStyle/>
        <a:p>
          <a:endParaRPr lang="es-MX" sz="2400" b="1">
            <a:solidFill>
              <a:schemeClr val="tx1"/>
            </a:solidFill>
          </a:endParaRPr>
        </a:p>
      </dgm:t>
    </dgm:pt>
    <dgm:pt modelId="{AD03D76F-D5F5-4567-BCD9-4330BDA025B1}">
      <dgm:prSet/>
      <dgm:spPr>
        <a:solidFill>
          <a:srgbClr val="92D050"/>
        </a:solidFill>
      </dgm:spPr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Capacidad </a:t>
          </a:r>
          <a:endParaRPr lang="es-MX" b="1" dirty="0">
            <a:solidFill>
              <a:schemeClr val="tx1"/>
            </a:solidFill>
          </a:endParaRPr>
        </a:p>
      </dgm:t>
    </dgm:pt>
    <dgm:pt modelId="{9DFF8F00-96F1-4340-823F-2DE39F4368E2}" type="parTrans" cxnId="{586D1BB4-08C2-45B5-B6E1-14532B2D2A26}">
      <dgm:prSet/>
      <dgm:spPr/>
      <dgm:t>
        <a:bodyPr/>
        <a:lstStyle/>
        <a:p>
          <a:endParaRPr lang="es-MX"/>
        </a:p>
      </dgm:t>
    </dgm:pt>
    <dgm:pt modelId="{A90CDAB1-9B85-4B67-B900-DDCA078DE011}" type="sibTrans" cxnId="{586D1BB4-08C2-45B5-B6E1-14532B2D2A26}">
      <dgm:prSet/>
      <dgm:spPr/>
      <dgm:t>
        <a:bodyPr/>
        <a:lstStyle/>
        <a:p>
          <a:endParaRPr lang="es-MX"/>
        </a:p>
      </dgm:t>
    </dgm:pt>
    <dgm:pt modelId="{A245FBB4-4281-4AE2-BDFA-78E895C74C65}">
      <dgm:prSet/>
      <dgm:spPr>
        <a:solidFill>
          <a:srgbClr val="00B050"/>
        </a:solidFill>
      </dgm:spPr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Pedir consejo o ayuda </a:t>
          </a:r>
          <a:endParaRPr lang="es-MX" b="1" dirty="0">
            <a:solidFill>
              <a:schemeClr val="tx1"/>
            </a:solidFill>
          </a:endParaRPr>
        </a:p>
      </dgm:t>
    </dgm:pt>
    <dgm:pt modelId="{0EB0C590-D2DA-4227-AA29-9D5283BEAA31}" type="parTrans" cxnId="{1678708D-CAAD-40B1-89BB-CA9AA2735817}">
      <dgm:prSet/>
      <dgm:spPr/>
      <dgm:t>
        <a:bodyPr/>
        <a:lstStyle/>
        <a:p>
          <a:endParaRPr lang="es-MX"/>
        </a:p>
      </dgm:t>
    </dgm:pt>
    <dgm:pt modelId="{358E5340-5924-4A93-906B-D22B83D553A2}" type="sibTrans" cxnId="{1678708D-CAAD-40B1-89BB-CA9AA2735817}">
      <dgm:prSet/>
      <dgm:spPr/>
      <dgm:t>
        <a:bodyPr/>
        <a:lstStyle/>
        <a:p>
          <a:endParaRPr lang="es-MX"/>
        </a:p>
      </dgm:t>
    </dgm:pt>
    <dgm:pt modelId="{04DB2B80-A2A9-4BA1-A720-3EDB08E4E6F9}" type="pres">
      <dgm:prSet presAssocID="{546B6A9F-1672-4932-975A-3B93E2CA56A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04F8886-3BBE-4656-9783-5D4FF5CE5C62}" type="pres">
      <dgm:prSet presAssocID="{DD0B9606-74B9-4AC0-A542-AB98C0DB73F8}" presName="root1" presStyleCnt="0"/>
      <dgm:spPr/>
    </dgm:pt>
    <dgm:pt modelId="{BAB8575A-B42B-4838-94E3-20A57B8896C3}" type="pres">
      <dgm:prSet presAssocID="{DD0B9606-74B9-4AC0-A542-AB98C0DB73F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CC08D78-E367-42B6-9418-5F48A45DCA66}" type="pres">
      <dgm:prSet presAssocID="{DD0B9606-74B9-4AC0-A542-AB98C0DB73F8}" presName="level2hierChild" presStyleCnt="0"/>
      <dgm:spPr/>
    </dgm:pt>
    <dgm:pt modelId="{0F9B4693-51F7-4370-88F0-015D12202843}" type="pres">
      <dgm:prSet presAssocID="{01859E04-B54B-47C0-B272-913CEB3D324B}" presName="conn2-1" presStyleLbl="parChTrans1D2" presStyleIdx="0" presStyleCnt="3"/>
      <dgm:spPr/>
      <dgm:t>
        <a:bodyPr/>
        <a:lstStyle/>
        <a:p>
          <a:endParaRPr lang="es-MX"/>
        </a:p>
      </dgm:t>
    </dgm:pt>
    <dgm:pt modelId="{4E5E9C21-8190-495D-A441-3F4DB9F34311}" type="pres">
      <dgm:prSet presAssocID="{01859E04-B54B-47C0-B272-913CEB3D324B}" presName="connTx" presStyleLbl="parChTrans1D2" presStyleIdx="0" presStyleCnt="3"/>
      <dgm:spPr/>
      <dgm:t>
        <a:bodyPr/>
        <a:lstStyle/>
        <a:p>
          <a:endParaRPr lang="es-MX"/>
        </a:p>
      </dgm:t>
    </dgm:pt>
    <dgm:pt modelId="{B4849D1C-7D14-47C2-A6BE-7F6424F338F4}" type="pres">
      <dgm:prSet presAssocID="{3D709062-E2D0-466A-8F9F-5997EA19C697}" presName="root2" presStyleCnt="0"/>
      <dgm:spPr/>
    </dgm:pt>
    <dgm:pt modelId="{162CFB39-A1CA-4136-8302-EFC1DE80FFE8}" type="pres">
      <dgm:prSet presAssocID="{3D709062-E2D0-466A-8F9F-5997EA19C697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14D0468E-9F35-421E-812A-F473DA2DF608}" type="pres">
      <dgm:prSet presAssocID="{3D709062-E2D0-466A-8F9F-5997EA19C697}" presName="level3hierChild" presStyleCnt="0"/>
      <dgm:spPr/>
    </dgm:pt>
    <dgm:pt modelId="{DB97068A-DC94-42F7-AA65-5015821F88E1}" type="pres">
      <dgm:prSet presAssocID="{263CB207-60DC-47E3-89D5-A584AB0C8EF2}" presName="conn2-1" presStyleLbl="parChTrans1D3" presStyleIdx="0" presStyleCnt="4"/>
      <dgm:spPr/>
      <dgm:t>
        <a:bodyPr/>
        <a:lstStyle/>
        <a:p>
          <a:endParaRPr lang="es-MX"/>
        </a:p>
      </dgm:t>
    </dgm:pt>
    <dgm:pt modelId="{2867428A-DE96-471C-93F2-F0012C6ADD03}" type="pres">
      <dgm:prSet presAssocID="{263CB207-60DC-47E3-89D5-A584AB0C8EF2}" presName="connTx" presStyleLbl="parChTrans1D3" presStyleIdx="0" presStyleCnt="4"/>
      <dgm:spPr/>
      <dgm:t>
        <a:bodyPr/>
        <a:lstStyle/>
        <a:p>
          <a:endParaRPr lang="es-MX"/>
        </a:p>
      </dgm:t>
    </dgm:pt>
    <dgm:pt modelId="{075FDCF6-F0B4-4975-BBD0-ED7B32440218}" type="pres">
      <dgm:prSet presAssocID="{22283256-99BA-4A52-B7F1-7CA506B7DB61}" presName="root2" presStyleCnt="0"/>
      <dgm:spPr/>
    </dgm:pt>
    <dgm:pt modelId="{4C826DCF-D59F-4817-B9C6-79C8286AA5EE}" type="pres">
      <dgm:prSet presAssocID="{22283256-99BA-4A52-B7F1-7CA506B7DB61}" presName="LevelTwoTextNode" presStyleLbl="node3" presStyleIdx="0" presStyleCnt="4" custLinFactNeighborX="-237" custLinFactNeighborY="-30318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065E69A5-D345-4F9D-BA73-C792998EC95F}" type="pres">
      <dgm:prSet presAssocID="{22283256-99BA-4A52-B7F1-7CA506B7DB61}" presName="level3hierChild" presStyleCnt="0"/>
      <dgm:spPr/>
    </dgm:pt>
    <dgm:pt modelId="{A0032C7E-AC3D-4410-A91A-FAEFBCBFF30B}" type="pres">
      <dgm:prSet presAssocID="{002F19B5-A434-4241-9A1B-1BAA2ECCAA5F}" presName="conn2-1" presStyleLbl="parChTrans1D3" presStyleIdx="1" presStyleCnt="4"/>
      <dgm:spPr/>
      <dgm:t>
        <a:bodyPr/>
        <a:lstStyle/>
        <a:p>
          <a:endParaRPr lang="es-MX"/>
        </a:p>
      </dgm:t>
    </dgm:pt>
    <dgm:pt modelId="{F5D85C9D-9BDE-4DCD-84CB-D367DDF9DCC3}" type="pres">
      <dgm:prSet presAssocID="{002F19B5-A434-4241-9A1B-1BAA2ECCAA5F}" presName="connTx" presStyleLbl="parChTrans1D3" presStyleIdx="1" presStyleCnt="4"/>
      <dgm:spPr/>
      <dgm:t>
        <a:bodyPr/>
        <a:lstStyle/>
        <a:p>
          <a:endParaRPr lang="es-MX"/>
        </a:p>
      </dgm:t>
    </dgm:pt>
    <dgm:pt modelId="{37521DED-F900-461F-87A9-727F10D69F66}" type="pres">
      <dgm:prSet presAssocID="{76D1BA95-ADA6-4AD4-A3BB-116E63DC91EC}" presName="root2" presStyleCnt="0"/>
      <dgm:spPr/>
    </dgm:pt>
    <dgm:pt modelId="{D01112CD-5BBA-4B92-9105-99F9352EE1EE}" type="pres">
      <dgm:prSet presAssocID="{76D1BA95-ADA6-4AD4-A3BB-116E63DC91EC}" presName="LevelTwoTextNode" presStyleLbl="node3" presStyleIdx="1" presStyleCnt="4" custScaleY="136915" custLinFactNeighborX="-237" custLinFactNeighborY="-1204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48D4FA04-0F5C-4D2C-845B-E4D98C3C53FA}" type="pres">
      <dgm:prSet presAssocID="{76D1BA95-ADA6-4AD4-A3BB-116E63DC91EC}" presName="level3hierChild" presStyleCnt="0"/>
      <dgm:spPr/>
    </dgm:pt>
    <dgm:pt modelId="{4811AFD8-B7D5-46E1-B24A-D66307B03DBC}" type="pres">
      <dgm:prSet presAssocID="{71137D4B-5C2F-431F-8A1F-52DBCB21E343}" presName="conn2-1" presStyleLbl="parChTrans1D2" presStyleIdx="1" presStyleCnt="3"/>
      <dgm:spPr/>
      <dgm:t>
        <a:bodyPr/>
        <a:lstStyle/>
        <a:p>
          <a:endParaRPr lang="es-MX"/>
        </a:p>
      </dgm:t>
    </dgm:pt>
    <dgm:pt modelId="{A17D9AC3-472A-4892-B414-8A0BC845CFE3}" type="pres">
      <dgm:prSet presAssocID="{71137D4B-5C2F-431F-8A1F-52DBCB21E343}" presName="connTx" presStyleLbl="parChTrans1D2" presStyleIdx="1" presStyleCnt="3"/>
      <dgm:spPr/>
      <dgm:t>
        <a:bodyPr/>
        <a:lstStyle/>
        <a:p>
          <a:endParaRPr lang="es-MX"/>
        </a:p>
      </dgm:t>
    </dgm:pt>
    <dgm:pt modelId="{ACC1BB2B-2741-4ACA-A2D1-364D73C6C4C9}" type="pres">
      <dgm:prSet presAssocID="{1F6FCD77-3607-4599-98FB-717E26F69CD3}" presName="root2" presStyleCnt="0"/>
      <dgm:spPr/>
    </dgm:pt>
    <dgm:pt modelId="{599D5658-C559-4C70-850C-0EA990D25779}" type="pres">
      <dgm:prSet presAssocID="{1F6FCD77-3607-4599-98FB-717E26F69CD3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43197DD-0CF2-4D26-9A35-7FD658553D61}" type="pres">
      <dgm:prSet presAssocID="{1F6FCD77-3607-4599-98FB-717E26F69CD3}" presName="level3hierChild" presStyleCnt="0"/>
      <dgm:spPr/>
    </dgm:pt>
    <dgm:pt modelId="{D49E8DEC-1162-495D-928A-F35332AE4791}" type="pres">
      <dgm:prSet presAssocID="{95B5C719-E182-40B5-99D8-139A03D70962}" presName="conn2-1" presStyleLbl="parChTrans1D3" presStyleIdx="2" presStyleCnt="4"/>
      <dgm:spPr/>
      <dgm:t>
        <a:bodyPr/>
        <a:lstStyle/>
        <a:p>
          <a:endParaRPr lang="es-MX"/>
        </a:p>
      </dgm:t>
    </dgm:pt>
    <dgm:pt modelId="{87084EA2-FE2D-4C67-B1F3-F43033BBA980}" type="pres">
      <dgm:prSet presAssocID="{95B5C719-E182-40B5-99D8-139A03D70962}" presName="connTx" presStyleLbl="parChTrans1D3" presStyleIdx="2" presStyleCnt="4"/>
      <dgm:spPr/>
      <dgm:t>
        <a:bodyPr/>
        <a:lstStyle/>
        <a:p>
          <a:endParaRPr lang="es-MX"/>
        </a:p>
      </dgm:t>
    </dgm:pt>
    <dgm:pt modelId="{2300A92C-A148-4AB5-A04C-008DF018C507}" type="pres">
      <dgm:prSet presAssocID="{E67408BB-C857-405B-A629-C43270DE308D}" presName="root2" presStyleCnt="0"/>
      <dgm:spPr/>
    </dgm:pt>
    <dgm:pt modelId="{4378423B-EC26-4C96-A279-898916021A04}" type="pres">
      <dgm:prSet presAssocID="{E67408BB-C857-405B-A629-C43270DE308D}" presName="LevelTwoTextNode" presStyleLbl="node3" presStyleIdx="2" presStyleCnt="4" custScaleY="13904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A37EB055-A6CF-46CC-946F-AAD95C1274CA}" type="pres">
      <dgm:prSet presAssocID="{E67408BB-C857-405B-A629-C43270DE308D}" presName="level3hierChild" presStyleCnt="0"/>
      <dgm:spPr/>
    </dgm:pt>
    <dgm:pt modelId="{64FCDF2C-CD01-4688-9DCF-A6BB3A0CD10F}" type="pres">
      <dgm:prSet presAssocID="{9DFF8F00-96F1-4340-823F-2DE39F4368E2}" presName="conn2-1" presStyleLbl="parChTrans1D2" presStyleIdx="2" presStyleCnt="3"/>
      <dgm:spPr/>
      <dgm:t>
        <a:bodyPr/>
        <a:lstStyle/>
        <a:p>
          <a:endParaRPr lang="es-MX"/>
        </a:p>
      </dgm:t>
    </dgm:pt>
    <dgm:pt modelId="{70E4EF48-A89C-4A65-A4FC-43B432C69652}" type="pres">
      <dgm:prSet presAssocID="{9DFF8F00-96F1-4340-823F-2DE39F4368E2}" presName="connTx" presStyleLbl="parChTrans1D2" presStyleIdx="2" presStyleCnt="3"/>
      <dgm:spPr/>
      <dgm:t>
        <a:bodyPr/>
        <a:lstStyle/>
        <a:p>
          <a:endParaRPr lang="es-MX"/>
        </a:p>
      </dgm:t>
    </dgm:pt>
    <dgm:pt modelId="{6BC82DED-CD58-41BD-B9BC-DF50E4E68B8B}" type="pres">
      <dgm:prSet presAssocID="{AD03D76F-D5F5-4567-BCD9-4330BDA025B1}" presName="root2" presStyleCnt="0"/>
      <dgm:spPr/>
    </dgm:pt>
    <dgm:pt modelId="{46BCC652-70D9-4B4E-988F-DBBCBBD1A9CE}" type="pres">
      <dgm:prSet presAssocID="{AD03D76F-D5F5-4567-BCD9-4330BDA025B1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1684720-A358-4675-BD9C-C7A3E8B92907}" type="pres">
      <dgm:prSet presAssocID="{AD03D76F-D5F5-4567-BCD9-4330BDA025B1}" presName="level3hierChild" presStyleCnt="0"/>
      <dgm:spPr/>
    </dgm:pt>
    <dgm:pt modelId="{B4325EA1-03AC-4868-A5C6-52D443769938}" type="pres">
      <dgm:prSet presAssocID="{0EB0C590-D2DA-4227-AA29-9D5283BEAA31}" presName="conn2-1" presStyleLbl="parChTrans1D3" presStyleIdx="3" presStyleCnt="4"/>
      <dgm:spPr/>
      <dgm:t>
        <a:bodyPr/>
        <a:lstStyle/>
        <a:p>
          <a:endParaRPr lang="es-MX"/>
        </a:p>
      </dgm:t>
    </dgm:pt>
    <dgm:pt modelId="{FF4794F9-2369-4025-A520-EE0CB22923E5}" type="pres">
      <dgm:prSet presAssocID="{0EB0C590-D2DA-4227-AA29-9D5283BEAA31}" presName="connTx" presStyleLbl="parChTrans1D3" presStyleIdx="3" presStyleCnt="4"/>
      <dgm:spPr/>
      <dgm:t>
        <a:bodyPr/>
        <a:lstStyle/>
        <a:p>
          <a:endParaRPr lang="es-MX"/>
        </a:p>
      </dgm:t>
    </dgm:pt>
    <dgm:pt modelId="{8EFCA387-9BAD-4E48-9F62-D4497009B7B7}" type="pres">
      <dgm:prSet presAssocID="{A245FBB4-4281-4AE2-BDFA-78E895C74C65}" presName="root2" presStyleCnt="0"/>
      <dgm:spPr/>
    </dgm:pt>
    <dgm:pt modelId="{949C0327-1A32-42C4-90AB-8B8BF67E146A}" type="pres">
      <dgm:prSet presAssocID="{A245FBB4-4281-4AE2-BDFA-78E895C74C65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11393F61-21FB-4E5B-84FB-FCD3BC3A31A3}" type="pres">
      <dgm:prSet presAssocID="{A245FBB4-4281-4AE2-BDFA-78E895C74C65}" presName="level3hierChild" presStyleCnt="0"/>
      <dgm:spPr/>
    </dgm:pt>
  </dgm:ptLst>
  <dgm:cxnLst>
    <dgm:cxn modelId="{E5333CA0-4BAF-4AAD-8B22-9C0E6B36B9C0}" type="presOf" srcId="{546B6A9F-1672-4932-975A-3B93E2CA56AA}" destId="{04DB2B80-A2A9-4BA1-A720-3EDB08E4E6F9}" srcOrd="0" destOrd="0" presId="urn:microsoft.com/office/officeart/2005/8/layout/hierarchy2"/>
    <dgm:cxn modelId="{2E0EC27A-1AB9-4887-A473-5747B0F91331}" type="presOf" srcId="{E67408BB-C857-405B-A629-C43270DE308D}" destId="{4378423B-EC26-4C96-A279-898916021A04}" srcOrd="0" destOrd="0" presId="urn:microsoft.com/office/officeart/2005/8/layout/hierarchy2"/>
    <dgm:cxn modelId="{957F76B7-1ECB-4885-9876-20393167A2D2}" srcId="{DD0B9606-74B9-4AC0-A542-AB98C0DB73F8}" destId="{3D709062-E2D0-466A-8F9F-5997EA19C697}" srcOrd="0" destOrd="0" parTransId="{01859E04-B54B-47C0-B272-913CEB3D324B}" sibTransId="{B7D833AB-6BD6-4B9B-AF23-E285F7F67FDF}"/>
    <dgm:cxn modelId="{938031E5-9FA9-4805-B567-BF821C593F4A}" type="presOf" srcId="{002F19B5-A434-4241-9A1B-1BAA2ECCAA5F}" destId="{A0032C7E-AC3D-4410-A91A-FAEFBCBFF30B}" srcOrd="0" destOrd="0" presId="urn:microsoft.com/office/officeart/2005/8/layout/hierarchy2"/>
    <dgm:cxn modelId="{DCA41AB1-D9BB-4060-886D-B280A7215B97}" type="presOf" srcId="{71137D4B-5C2F-431F-8A1F-52DBCB21E343}" destId="{A17D9AC3-472A-4892-B414-8A0BC845CFE3}" srcOrd="1" destOrd="0" presId="urn:microsoft.com/office/officeart/2005/8/layout/hierarchy2"/>
    <dgm:cxn modelId="{7019DC33-2178-46D5-A12A-1A3297642C23}" type="presOf" srcId="{0EB0C590-D2DA-4227-AA29-9D5283BEAA31}" destId="{FF4794F9-2369-4025-A520-EE0CB22923E5}" srcOrd="1" destOrd="0" presId="urn:microsoft.com/office/officeart/2005/8/layout/hierarchy2"/>
    <dgm:cxn modelId="{0689DEC9-44A7-4CAC-A75E-03D706AE949B}" type="presOf" srcId="{01859E04-B54B-47C0-B272-913CEB3D324B}" destId="{4E5E9C21-8190-495D-A441-3F4DB9F34311}" srcOrd="1" destOrd="0" presId="urn:microsoft.com/office/officeart/2005/8/layout/hierarchy2"/>
    <dgm:cxn modelId="{2F9A4772-B77C-428F-830A-3E3E9C52722E}" srcId="{1F6FCD77-3607-4599-98FB-717E26F69CD3}" destId="{E67408BB-C857-405B-A629-C43270DE308D}" srcOrd="0" destOrd="0" parTransId="{95B5C719-E182-40B5-99D8-139A03D70962}" sibTransId="{0F17497C-2EA7-4737-9D92-3477B973175E}"/>
    <dgm:cxn modelId="{0D036FBC-F67E-4FD1-9CEE-430705D40C29}" type="presOf" srcId="{01859E04-B54B-47C0-B272-913CEB3D324B}" destId="{0F9B4693-51F7-4370-88F0-015D12202843}" srcOrd="0" destOrd="0" presId="urn:microsoft.com/office/officeart/2005/8/layout/hierarchy2"/>
    <dgm:cxn modelId="{3FC5703A-CACB-450F-A04E-43FCD3B60D32}" type="presOf" srcId="{002F19B5-A434-4241-9A1B-1BAA2ECCAA5F}" destId="{F5D85C9D-9BDE-4DCD-84CB-D367DDF9DCC3}" srcOrd="1" destOrd="0" presId="urn:microsoft.com/office/officeart/2005/8/layout/hierarchy2"/>
    <dgm:cxn modelId="{1B2EE200-D91B-4232-8F76-A992FBBD4ACA}" type="presOf" srcId="{AD03D76F-D5F5-4567-BCD9-4330BDA025B1}" destId="{46BCC652-70D9-4B4E-988F-DBBCBBD1A9CE}" srcOrd="0" destOrd="0" presId="urn:microsoft.com/office/officeart/2005/8/layout/hierarchy2"/>
    <dgm:cxn modelId="{6A20E364-5323-4450-B617-691ECA878548}" srcId="{3D709062-E2D0-466A-8F9F-5997EA19C697}" destId="{76D1BA95-ADA6-4AD4-A3BB-116E63DC91EC}" srcOrd="1" destOrd="0" parTransId="{002F19B5-A434-4241-9A1B-1BAA2ECCAA5F}" sibTransId="{5B4F7107-A26A-4890-9028-15F1007EAA9B}"/>
    <dgm:cxn modelId="{405E7D7A-8E4D-414C-9DA0-4963A0C26204}" type="presOf" srcId="{95B5C719-E182-40B5-99D8-139A03D70962}" destId="{87084EA2-FE2D-4C67-B1F3-F43033BBA980}" srcOrd="1" destOrd="0" presId="urn:microsoft.com/office/officeart/2005/8/layout/hierarchy2"/>
    <dgm:cxn modelId="{17EE344A-4C06-4567-B4F0-DD912053A30D}" type="presOf" srcId="{9DFF8F00-96F1-4340-823F-2DE39F4368E2}" destId="{70E4EF48-A89C-4A65-A4FC-43B432C69652}" srcOrd="1" destOrd="0" presId="urn:microsoft.com/office/officeart/2005/8/layout/hierarchy2"/>
    <dgm:cxn modelId="{91C8D19B-98CC-4E96-A3B0-7E5B15F599D0}" type="presOf" srcId="{22283256-99BA-4A52-B7F1-7CA506B7DB61}" destId="{4C826DCF-D59F-4817-B9C6-79C8286AA5EE}" srcOrd="0" destOrd="0" presId="urn:microsoft.com/office/officeart/2005/8/layout/hierarchy2"/>
    <dgm:cxn modelId="{D85A0698-B567-48A8-9B54-7A3CAF7FA931}" type="presOf" srcId="{95B5C719-E182-40B5-99D8-139A03D70962}" destId="{D49E8DEC-1162-495D-928A-F35332AE4791}" srcOrd="0" destOrd="0" presId="urn:microsoft.com/office/officeart/2005/8/layout/hierarchy2"/>
    <dgm:cxn modelId="{8C20794E-B4BA-4568-AE9C-F623A7222A8A}" srcId="{3D709062-E2D0-466A-8F9F-5997EA19C697}" destId="{22283256-99BA-4A52-B7F1-7CA506B7DB61}" srcOrd="0" destOrd="0" parTransId="{263CB207-60DC-47E3-89D5-A584AB0C8EF2}" sibTransId="{C31DDF64-5F37-400F-840D-C73CBD0C5A4C}"/>
    <dgm:cxn modelId="{E04D1D9A-2691-4EDB-BB29-1FE384F60188}" type="presOf" srcId="{263CB207-60DC-47E3-89D5-A584AB0C8EF2}" destId="{2867428A-DE96-471C-93F2-F0012C6ADD03}" srcOrd="1" destOrd="0" presId="urn:microsoft.com/office/officeart/2005/8/layout/hierarchy2"/>
    <dgm:cxn modelId="{3BA3EE36-3384-4493-AEA6-F60A6E4CD56E}" type="presOf" srcId="{3D709062-E2D0-466A-8F9F-5997EA19C697}" destId="{162CFB39-A1CA-4136-8302-EFC1DE80FFE8}" srcOrd="0" destOrd="0" presId="urn:microsoft.com/office/officeart/2005/8/layout/hierarchy2"/>
    <dgm:cxn modelId="{586D1BB4-08C2-45B5-B6E1-14532B2D2A26}" srcId="{DD0B9606-74B9-4AC0-A542-AB98C0DB73F8}" destId="{AD03D76F-D5F5-4567-BCD9-4330BDA025B1}" srcOrd="2" destOrd="0" parTransId="{9DFF8F00-96F1-4340-823F-2DE39F4368E2}" sibTransId="{A90CDAB1-9B85-4B67-B900-DDCA078DE011}"/>
    <dgm:cxn modelId="{606F8925-D261-49D9-A401-11287C0859B9}" type="presOf" srcId="{9DFF8F00-96F1-4340-823F-2DE39F4368E2}" destId="{64FCDF2C-CD01-4688-9DCF-A6BB3A0CD10F}" srcOrd="0" destOrd="0" presId="urn:microsoft.com/office/officeart/2005/8/layout/hierarchy2"/>
    <dgm:cxn modelId="{3F831F59-4A5B-457E-9FDF-1165A1371B43}" type="presOf" srcId="{0EB0C590-D2DA-4227-AA29-9D5283BEAA31}" destId="{B4325EA1-03AC-4868-A5C6-52D443769938}" srcOrd="0" destOrd="0" presId="urn:microsoft.com/office/officeart/2005/8/layout/hierarchy2"/>
    <dgm:cxn modelId="{17EE4A2F-B326-47E9-B214-422DF618DC18}" type="presOf" srcId="{1F6FCD77-3607-4599-98FB-717E26F69CD3}" destId="{599D5658-C559-4C70-850C-0EA990D25779}" srcOrd="0" destOrd="0" presId="urn:microsoft.com/office/officeart/2005/8/layout/hierarchy2"/>
    <dgm:cxn modelId="{5D6FB815-9F23-4F8D-A435-C139F0B60E8F}" type="presOf" srcId="{71137D4B-5C2F-431F-8A1F-52DBCB21E343}" destId="{4811AFD8-B7D5-46E1-B24A-D66307B03DBC}" srcOrd="0" destOrd="0" presId="urn:microsoft.com/office/officeart/2005/8/layout/hierarchy2"/>
    <dgm:cxn modelId="{1678708D-CAAD-40B1-89BB-CA9AA2735817}" srcId="{AD03D76F-D5F5-4567-BCD9-4330BDA025B1}" destId="{A245FBB4-4281-4AE2-BDFA-78E895C74C65}" srcOrd="0" destOrd="0" parTransId="{0EB0C590-D2DA-4227-AA29-9D5283BEAA31}" sibTransId="{358E5340-5924-4A93-906B-D22B83D553A2}"/>
    <dgm:cxn modelId="{86BF6BCA-3608-428A-A6B9-9BEB43953C13}" type="presOf" srcId="{76D1BA95-ADA6-4AD4-A3BB-116E63DC91EC}" destId="{D01112CD-5BBA-4B92-9105-99F9352EE1EE}" srcOrd="0" destOrd="0" presId="urn:microsoft.com/office/officeart/2005/8/layout/hierarchy2"/>
    <dgm:cxn modelId="{24B24963-9981-4E78-8916-AC831E73E430}" type="presOf" srcId="{A245FBB4-4281-4AE2-BDFA-78E895C74C65}" destId="{949C0327-1A32-42C4-90AB-8B8BF67E146A}" srcOrd="0" destOrd="0" presId="urn:microsoft.com/office/officeart/2005/8/layout/hierarchy2"/>
    <dgm:cxn modelId="{3397B88F-DCDD-42B6-91F5-DB6C80D39C61}" srcId="{DD0B9606-74B9-4AC0-A542-AB98C0DB73F8}" destId="{1F6FCD77-3607-4599-98FB-717E26F69CD3}" srcOrd="1" destOrd="0" parTransId="{71137D4B-5C2F-431F-8A1F-52DBCB21E343}" sibTransId="{6132D1E5-0882-4E92-9EA4-52FE398648A3}"/>
    <dgm:cxn modelId="{94917475-B19C-4F32-9B6C-B44C48F8A6DA}" type="presOf" srcId="{DD0B9606-74B9-4AC0-A542-AB98C0DB73F8}" destId="{BAB8575A-B42B-4838-94E3-20A57B8896C3}" srcOrd="0" destOrd="0" presId="urn:microsoft.com/office/officeart/2005/8/layout/hierarchy2"/>
    <dgm:cxn modelId="{317D2A3E-E32F-41AF-89F5-26E6751102BD}" srcId="{546B6A9F-1672-4932-975A-3B93E2CA56AA}" destId="{DD0B9606-74B9-4AC0-A542-AB98C0DB73F8}" srcOrd="0" destOrd="0" parTransId="{A52DD8BA-FF71-4EA5-8EEA-672B3ACFCBA6}" sibTransId="{B19AE662-0D20-487E-B0B4-0106ACE1A6F2}"/>
    <dgm:cxn modelId="{97B83FBA-8F30-4133-A6B3-04159E10DDD1}" type="presOf" srcId="{263CB207-60DC-47E3-89D5-A584AB0C8EF2}" destId="{DB97068A-DC94-42F7-AA65-5015821F88E1}" srcOrd="0" destOrd="0" presId="urn:microsoft.com/office/officeart/2005/8/layout/hierarchy2"/>
    <dgm:cxn modelId="{4F09B837-1E06-48EE-B45F-EFAF3A086116}" type="presParOf" srcId="{04DB2B80-A2A9-4BA1-A720-3EDB08E4E6F9}" destId="{204F8886-3BBE-4656-9783-5D4FF5CE5C62}" srcOrd="0" destOrd="0" presId="urn:microsoft.com/office/officeart/2005/8/layout/hierarchy2"/>
    <dgm:cxn modelId="{EDAE21DB-8989-4F68-B524-889E73B20E36}" type="presParOf" srcId="{204F8886-3BBE-4656-9783-5D4FF5CE5C62}" destId="{BAB8575A-B42B-4838-94E3-20A57B8896C3}" srcOrd="0" destOrd="0" presId="urn:microsoft.com/office/officeart/2005/8/layout/hierarchy2"/>
    <dgm:cxn modelId="{E23F3505-DB95-4826-B0AD-6F3CE4BFA028}" type="presParOf" srcId="{204F8886-3BBE-4656-9783-5D4FF5CE5C62}" destId="{8CC08D78-E367-42B6-9418-5F48A45DCA66}" srcOrd="1" destOrd="0" presId="urn:microsoft.com/office/officeart/2005/8/layout/hierarchy2"/>
    <dgm:cxn modelId="{0F8C95F9-927E-44CE-B397-7D5B8FCD3B94}" type="presParOf" srcId="{8CC08D78-E367-42B6-9418-5F48A45DCA66}" destId="{0F9B4693-51F7-4370-88F0-015D12202843}" srcOrd="0" destOrd="0" presId="urn:microsoft.com/office/officeart/2005/8/layout/hierarchy2"/>
    <dgm:cxn modelId="{91B35FD2-5203-4515-8B21-4C5FD590A379}" type="presParOf" srcId="{0F9B4693-51F7-4370-88F0-015D12202843}" destId="{4E5E9C21-8190-495D-A441-3F4DB9F34311}" srcOrd="0" destOrd="0" presId="urn:microsoft.com/office/officeart/2005/8/layout/hierarchy2"/>
    <dgm:cxn modelId="{DD3497C6-AB13-405D-9E41-41B7B82D62F4}" type="presParOf" srcId="{8CC08D78-E367-42B6-9418-5F48A45DCA66}" destId="{B4849D1C-7D14-47C2-A6BE-7F6424F338F4}" srcOrd="1" destOrd="0" presId="urn:microsoft.com/office/officeart/2005/8/layout/hierarchy2"/>
    <dgm:cxn modelId="{52FFE5C3-4E6F-4A4C-B284-F99A14928B9D}" type="presParOf" srcId="{B4849D1C-7D14-47C2-A6BE-7F6424F338F4}" destId="{162CFB39-A1CA-4136-8302-EFC1DE80FFE8}" srcOrd="0" destOrd="0" presId="urn:microsoft.com/office/officeart/2005/8/layout/hierarchy2"/>
    <dgm:cxn modelId="{8D466F8E-1D5D-4133-A2EF-E27601DA1100}" type="presParOf" srcId="{B4849D1C-7D14-47C2-A6BE-7F6424F338F4}" destId="{14D0468E-9F35-421E-812A-F473DA2DF608}" srcOrd="1" destOrd="0" presId="urn:microsoft.com/office/officeart/2005/8/layout/hierarchy2"/>
    <dgm:cxn modelId="{808E1007-3ECE-4B0E-ABD0-78F0933EA544}" type="presParOf" srcId="{14D0468E-9F35-421E-812A-F473DA2DF608}" destId="{DB97068A-DC94-42F7-AA65-5015821F88E1}" srcOrd="0" destOrd="0" presId="urn:microsoft.com/office/officeart/2005/8/layout/hierarchy2"/>
    <dgm:cxn modelId="{F1CE7937-F56D-4694-BD53-DC6D2A86BC0C}" type="presParOf" srcId="{DB97068A-DC94-42F7-AA65-5015821F88E1}" destId="{2867428A-DE96-471C-93F2-F0012C6ADD03}" srcOrd="0" destOrd="0" presId="urn:microsoft.com/office/officeart/2005/8/layout/hierarchy2"/>
    <dgm:cxn modelId="{2AD7CA92-07C7-4FFE-8E8A-3D4010629413}" type="presParOf" srcId="{14D0468E-9F35-421E-812A-F473DA2DF608}" destId="{075FDCF6-F0B4-4975-BBD0-ED7B32440218}" srcOrd="1" destOrd="0" presId="urn:microsoft.com/office/officeart/2005/8/layout/hierarchy2"/>
    <dgm:cxn modelId="{63BAFED3-E692-4872-A67A-B738186EF1AF}" type="presParOf" srcId="{075FDCF6-F0B4-4975-BBD0-ED7B32440218}" destId="{4C826DCF-D59F-4817-B9C6-79C8286AA5EE}" srcOrd="0" destOrd="0" presId="urn:microsoft.com/office/officeart/2005/8/layout/hierarchy2"/>
    <dgm:cxn modelId="{2EAB2C8E-EC76-4F62-920C-8D1BEED8BA38}" type="presParOf" srcId="{075FDCF6-F0B4-4975-BBD0-ED7B32440218}" destId="{065E69A5-D345-4F9D-BA73-C792998EC95F}" srcOrd="1" destOrd="0" presId="urn:microsoft.com/office/officeart/2005/8/layout/hierarchy2"/>
    <dgm:cxn modelId="{06BF9580-3CE3-49FD-8BF3-A2BEB668CC08}" type="presParOf" srcId="{14D0468E-9F35-421E-812A-F473DA2DF608}" destId="{A0032C7E-AC3D-4410-A91A-FAEFBCBFF30B}" srcOrd="2" destOrd="0" presId="urn:microsoft.com/office/officeart/2005/8/layout/hierarchy2"/>
    <dgm:cxn modelId="{48EFB3A0-37FF-4438-B389-94495425F5D7}" type="presParOf" srcId="{A0032C7E-AC3D-4410-A91A-FAEFBCBFF30B}" destId="{F5D85C9D-9BDE-4DCD-84CB-D367DDF9DCC3}" srcOrd="0" destOrd="0" presId="urn:microsoft.com/office/officeart/2005/8/layout/hierarchy2"/>
    <dgm:cxn modelId="{C80B099C-AD9D-4857-9C38-46639CFFF8C9}" type="presParOf" srcId="{14D0468E-9F35-421E-812A-F473DA2DF608}" destId="{37521DED-F900-461F-87A9-727F10D69F66}" srcOrd="3" destOrd="0" presId="urn:microsoft.com/office/officeart/2005/8/layout/hierarchy2"/>
    <dgm:cxn modelId="{8ECFA1D8-4BD2-4081-BC88-19F3406F05A2}" type="presParOf" srcId="{37521DED-F900-461F-87A9-727F10D69F66}" destId="{D01112CD-5BBA-4B92-9105-99F9352EE1EE}" srcOrd="0" destOrd="0" presId="urn:microsoft.com/office/officeart/2005/8/layout/hierarchy2"/>
    <dgm:cxn modelId="{0234F74A-4CA2-4C48-86FB-770182DEBB0A}" type="presParOf" srcId="{37521DED-F900-461F-87A9-727F10D69F66}" destId="{48D4FA04-0F5C-4D2C-845B-E4D98C3C53FA}" srcOrd="1" destOrd="0" presId="urn:microsoft.com/office/officeart/2005/8/layout/hierarchy2"/>
    <dgm:cxn modelId="{AFD76D53-33DE-440C-9265-93EF91425117}" type="presParOf" srcId="{8CC08D78-E367-42B6-9418-5F48A45DCA66}" destId="{4811AFD8-B7D5-46E1-B24A-D66307B03DBC}" srcOrd="2" destOrd="0" presId="urn:microsoft.com/office/officeart/2005/8/layout/hierarchy2"/>
    <dgm:cxn modelId="{AA2E4661-07A3-4E21-826B-04A59B9817CB}" type="presParOf" srcId="{4811AFD8-B7D5-46E1-B24A-D66307B03DBC}" destId="{A17D9AC3-472A-4892-B414-8A0BC845CFE3}" srcOrd="0" destOrd="0" presId="urn:microsoft.com/office/officeart/2005/8/layout/hierarchy2"/>
    <dgm:cxn modelId="{237BCD38-C6BF-490D-B40E-D31468FEAADA}" type="presParOf" srcId="{8CC08D78-E367-42B6-9418-5F48A45DCA66}" destId="{ACC1BB2B-2741-4ACA-A2D1-364D73C6C4C9}" srcOrd="3" destOrd="0" presId="urn:microsoft.com/office/officeart/2005/8/layout/hierarchy2"/>
    <dgm:cxn modelId="{10F46311-CFBE-4FD8-9AED-B8DE521E8AAF}" type="presParOf" srcId="{ACC1BB2B-2741-4ACA-A2D1-364D73C6C4C9}" destId="{599D5658-C559-4C70-850C-0EA990D25779}" srcOrd="0" destOrd="0" presId="urn:microsoft.com/office/officeart/2005/8/layout/hierarchy2"/>
    <dgm:cxn modelId="{F0D0FB61-4E5D-4290-A07C-382E1C860476}" type="presParOf" srcId="{ACC1BB2B-2741-4ACA-A2D1-364D73C6C4C9}" destId="{B43197DD-0CF2-4D26-9A35-7FD658553D61}" srcOrd="1" destOrd="0" presId="urn:microsoft.com/office/officeart/2005/8/layout/hierarchy2"/>
    <dgm:cxn modelId="{051035AF-67C7-475A-B0FA-DEF2C4925751}" type="presParOf" srcId="{B43197DD-0CF2-4D26-9A35-7FD658553D61}" destId="{D49E8DEC-1162-495D-928A-F35332AE4791}" srcOrd="0" destOrd="0" presId="urn:microsoft.com/office/officeart/2005/8/layout/hierarchy2"/>
    <dgm:cxn modelId="{FB857DCA-D51E-40A4-9EF4-AE27BDFBAD20}" type="presParOf" srcId="{D49E8DEC-1162-495D-928A-F35332AE4791}" destId="{87084EA2-FE2D-4C67-B1F3-F43033BBA980}" srcOrd="0" destOrd="0" presId="urn:microsoft.com/office/officeart/2005/8/layout/hierarchy2"/>
    <dgm:cxn modelId="{64D5F0BD-D1EC-46DF-8F1E-7BB0654A2E8F}" type="presParOf" srcId="{B43197DD-0CF2-4D26-9A35-7FD658553D61}" destId="{2300A92C-A148-4AB5-A04C-008DF018C507}" srcOrd="1" destOrd="0" presId="urn:microsoft.com/office/officeart/2005/8/layout/hierarchy2"/>
    <dgm:cxn modelId="{21F0B4E4-A091-47A2-85F5-BA342B1A2323}" type="presParOf" srcId="{2300A92C-A148-4AB5-A04C-008DF018C507}" destId="{4378423B-EC26-4C96-A279-898916021A04}" srcOrd="0" destOrd="0" presId="urn:microsoft.com/office/officeart/2005/8/layout/hierarchy2"/>
    <dgm:cxn modelId="{EC7ECC5F-1C71-4A48-AE98-7849E863ED0B}" type="presParOf" srcId="{2300A92C-A148-4AB5-A04C-008DF018C507}" destId="{A37EB055-A6CF-46CC-946F-AAD95C1274CA}" srcOrd="1" destOrd="0" presId="urn:microsoft.com/office/officeart/2005/8/layout/hierarchy2"/>
    <dgm:cxn modelId="{776200BD-A1DE-498E-B0E1-025CBD64B6F5}" type="presParOf" srcId="{8CC08D78-E367-42B6-9418-5F48A45DCA66}" destId="{64FCDF2C-CD01-4688-9DCF-A6BB3A0CD10F}" srcOrd="4" destOrd="0" presId="urn:microsoft.com/office/officeart/2005/8/layout/hierarchy2"/>
    <dgm:cxn modelId="{6FDD2AC6-4B6A-4F1B-9497-23EA7F134695}" type="presParOf" srcId="{64FCDF2C-CD01-4688-9DCF-A6BB3A0CD10F}" destId="{70E4EF48-A89C-4A65-A4FC-43B432C69652}" srcOrd="0" destOrd="0" presId="urn:microsoft.com/office/officeart/2005/8/layout/hierarchy2"/>
    <dgm:cxn modelId="{BB477DD6-191F-4F3F-B0AC-B0FEB13F35C8}" type="presParOf" srcId="{8CC08D78-E367-42B6-9418-5F48A45DCA66}" destId="{6BC82DED-CD58-41BD-B9BC-DF50E4E68B8B}" srcOrd="5" destOrd="0" presId="urn:microsoft.com/office/officeart/2005/8/layout/hierarchy2"/>
    <dgm:cxn modelId="{FB6317C5-5E4D-4218-8EE8-E9E3D896970D}" type="presParOf" srcId="{6BC82DED-CD58-41BD-B9BC-DF50E4E68B8B}" destId="{46BCC652-70D9-4B4E-988F-DBBCBBD1A9CE}" srcOrd="0" destOrd="0" presId="urn:microsoft.com/office/officeart/2005/8/layout/hierarchy2"/>
    <dgm:cxn modelId="{3845FADB-5F65-4D29-A6C9-63C51DAD7E1E}" type="presParOf" srcId="{6BC82DED-CD58-41BD-B9BC-DF50E4E68B8B}" destId="{91684720-A358-4675-BD9C-C7A3E8B92907}" srcOrd="1" destOrd="0" presId="urn:microsoft.com/office/officeart/2005/8/layout/hierarchy2"/>
    <dgm:cxn modelId="{C4607792-6B85-46E0-9706-A0E5AC3A5F14}" type="presParOf" srcId="{91684720-A358-4675-BD9C-C7A3E8B92907}" destId="{B4325EA1-03AC-4868-A5C6-52D443769938}" srcOrd="0" destOrd="0" presId="urn:microsoft.com/office/officeart/2005/8/layout/hierarchy2"/>
    <dgm:cxn modelId="{E4CC63DF-657F-4569-83F0-A584CF049D09}" type="presParOf" srcId="{B4325EA1-03AC-4868-A5C6-52D443769938}" destId="{FF4794F9-2369-4025-A520-EE0CB22923E5}" srcOrd="0" destOrd="0" presId="urn:microsoft.com/office/officeart/2005/8/layout/hierarchy2"/>
    <dgm:cxn modelId="{EFC4D4EC-CA88-415B-8A8D-1F7EF26CD862}" type="presParOf" srcId="{91684720-A358-4675-BD9C-C7A3E8B92907}" destId="{8EFCA387-9BAD-4E48-9F62-D4497009B7B7}" srcOrd="1" destOrd="0" presId="urn:microsoft.com/office/officeart/2005/8/layout/hierarchy2"/>
    <dgm:cxn modelId="{021AEBB6-5287-4F07-A36F-EE8AD372DFBF}" type="presParOf" srcId="{8EFCA387-9BAD-4E48-9F62-D4497009B7B7}" destId="{949C0327-1A32-42C4-90AB-8B8BF67E146A}" srcOrd="0" destOrd="0" presId="urn:microsoft.com/office/officeart/2005/8/layout/hierarchy2"/>
    <dgm:cxn modelId="{12AABC3C-EFE6-4EB2-B8ED-33A7522AFFE3}" type="presParOf" srcId="{8EFCA387-9BAD-4E48-9F62-D4497009B7B7}" destId="{11393F61-21FB-4E5B-84FB-FCD3BC3A31A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476B34F-7228-4EFE-A53A-B971E1960806}" type="doc">
      <dgm:prSet loTypeId="urn:microsoft.com/office/officeart/2005/8/layout/cycle6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428C394A-42DF-46BF-B98A-924210FC8898}">
      <dgm:prSet phldrT="[Texto]" custT="1"/>
      <dgm:spPr>
        <a:solidFill>
          <a:srgbClr val="FFC000"/>
        </a:solidFill>
      </dgm:spPr>
      <dgm:t>
        <a:bodyPr/>
        <a:lstStyle/>
        <a:p>
          <a:r>
            <a:rPr lang="es-MX" sz="1400" b="1" dirty="0" smtClean="0">
              <a:solidFill>
                <a:schemeClr val="tx1"/>
              </a:solidFill>
            </a:rPr>
            <a:t>FAMILIA</a:t>
          </a:r>
          <a:endParaRPr lang="es-MX" sz="1400" b="1" dirty="0">
            <a:solidFill>
              <a:schemeClr val="tx1"/>
            </a:solidFill>
          </a:endParaRPr>
        </a:p>
      </dgm:t>
    </dgm:pt>
    <dgm:pt modelId="{2F288A62-928B-488E-A617-DF51C82421B8}" type="parTrans" cxnId="{FCC1D3E4-C6F9-4E68-B17A-F518664E76CC}">
      <dgm:prSet/>
      <dgm:spPr/>
      <dgm:t>
        <a:bodyPr/>
        <a:lstStyle/>
        <a:p>
          <a:endParaRPr lang="es-MX" sz="1800" b="1">
            <a:solidFill>
              <a:schemeClr val="tx1"/>
            </a:solidFill>
          </a:endParaRPr>
        </a:p>
      </dgm:t>
    </dgm:pt>
    <dgm:pt modelId="{4A09AC9D-2446-483C-AD72-F885F49FB8E3}" type="sibTrans" cxnId="{FCC1D3E4-C6F9-4E68-B17A-F518664E76CC}">
      <dgm:prSet/>
      <dgm:spPr/>
      <dgm:t>
        <a:bodyPr/>
        <a:lstStyle/>
        <a:p>
          <a:endParaRPr lang="es-MX" sz="1800" b="1">
            <a:solidFill>
              <a:schemeClr val="tx1"/>
            </a:solidFill>
          </a:endParaRPr>
        </a:p>
      </dgm:t>
    </dgm:pt>
    <dgm:pt modelId="{254A9179-CF6E-4051-9F48-F1B7A9D3BC2C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MX" sz="1400" b="1" dirty="0" smtClean="0">
              <a:solidFill>
                <a:schemeClr val="tx1"/>
              </a:solidFill>
            </a:rPr>
            <a:t>ESCUELA </a:t>
          </a:r>
          <a:endParaRPr lang="es-MX" sz="1400" b="1" dirty="0">
            <a:solidFill>
              <a:schemeClr val="tx1"/>
            </a:solidFill>
          </a:endParaRPr>
        </a:p>
      </dgm:t>
    </dgm:pt>
    <dgm:pt modelId="{991B9566-FD42-4017-9DBE-45D940A90488}" type="parTrans" cxnId="{24FE73F5-998F-423B-982F-06FC7171926A}">
      <dgm:prSet/>
      <dgm:spPr/>
      <dgm:t>
        <a:bodyPr/>
        <a:lstStyle/>
        <a:p>
          <a:endParaRPr lang="es-MX" sz="1800" b="1">
            <a:solidFill>
              <a:schemeClr val="tx1"/>
            </a:solidFill>
          </a:endParaRPr>
        </a:p>
      </dgm:t>
    </dgm:pt>
    <dgm:pt modelId="{B78B4A4B-527B-4E78-92CD-09F097D77725}" type="sibTrans" cxnId="{24FE73F5-998F-423B-982F-06FC7171926A}">
      <dgm:prSet/>
      <dgm:spPr/>
      <dgm:t>
        <a:bodyPr/>
        <a:lstStyle/>
        <a:p>
          <a:endParaRPr lang="es-MX" sz="1800" b="1">
            <a:solidFill>
              <a:schemeClr val="tx1"/>
            </a:solidFill>
          </a:endParaRPr>
        </a:p>
      </dgm:t>
    </dgm:pt>
    <dgm:pt modelId="{41F39D33-B773-436F-87FF-C5540023FFFC}">
      <dgm:prSet phldrT="[Texto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MX" sz="1400" b="1" dirty="0" smtClean="0">
              <a:solidFill>
                <a:schemeClr val="tx1"/>
              </a:solidFill>
            </a:rPr>
            <a:t>AMIGOS </a:t>
          </a:r>
          <a:endParaRPr lang="es-MX" sz="1400" b="1" dirty="0">
            <a:solidFill>
              <a:schemeClr val="tx1"/>
            </a:solidFill>
          </a:endParaRPr>
        </a:p>
      </dgm:t>
    </dgm:pt>
    <dgm:pt modelId="{E9DF48EE-6442-49D6-9576-472C0489B7EE}" type="parTrans" cxnId="{A881FDFB-B6FE-4617-B3CF-FC7A0CEE6740}">
      <dgm:prSet/>
      <dgm:spPr/>
      <dgm:t>
        <a:bodyPr/>
        <a:lstStyle/>
        <a:p>
          <a:endParaRPr lang="es-MX" sz="1800" b="1">
            <a:solidFill>
              <a:schemeClr val="tx1"/>
            </a:solidFill>
          </a:endParaRPr>
        </a:p>
      </dgm:t>
    </dgm:pt>
    <dgm:pt modelId="{7CD7DE02-DA14-4B02-BBA5-F8FEB311E469}" type="sibTrans" cxnId="{A881FDFB-B6FE-4617-B3CF-FC7A0CEE6740}">
      <dgm:prSet/>
      <dgm:spPr/>
      <dgm:t>
        <a:bodyPr/>
        <a:lstStyle/>
        <a:p>
          <a:endParaRPr lang="es-MX" sz="1800" b="1">
            <a:solidFill>
              <a:schemeClr val="tx1"/>
            </a:solidFill>
          </a:endParaRPr>
        </a:p>
      </dgm:t>
    </dgm:pt>
    <dgm:pt modelId="{E9081F29-C113-4E3D-A9B9-9F1EBA0B9EC6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MX" sz="1400" b="1" dirty="0" smtClean="0">
              <a:solidFill>
                <a:schemeClr val="tx1"/>
              </a:solidFill>
            </a:rPr>
            <a:t>COSTRUCTIVAS</a:t>
          </a:r>
          <a:endParaRPr lang="es-MX" sz="1400" b="1" dirty="0">
            <a:solidFill>
              <a:schemeClr val="tx1"/>
            </a:solidFill>
          </a:endParaRPr>
        </a:p>
      </dgm:t>
    </dgm:pt>
    <dgm:pt modelId="{CCE78E8B-9C75-4A8F-8442-7DED435F6E83}" type="parTrans" cxnId="{A75381CA-6204-4706-85A2-9AA9EFCC6748}">
      <dgm:prSet/>
      <dgm:spPr/>
      <dgm:t>
        <a:bodyPr/>
        <a:lstStyle/>
        <a:p>
          <a:endParaRPr lang="es-MX" sz="1800" b="1">
            <a:solidFill>
              <a:schemeClr val="tx1"/>
            </a:solidFill>
          </a:endParaRPr>
        </a:p>
      </dgm:t>
    </dgm:pt>
    <dgm:pt modelId="{E5997723-D3AF-4F62-AB8A-7EE560DB61D0}" type="sibTrans" cxnId="{A75381CA-6204-4706-85A2-9AA9EFCC6748}">
      <dgm:prSet/>
      <dgm:spPr/>
      <dgm:t>
        <a:bodyPr/>
        <a:lstStyle/>
        <a:p>
          <a:endParaRPr lang="es-MX" sz="1800" b="1">
            <a:solidFill>
              <a:schemeClr val="tx1"/>
            </a:solidFill>
          </a:endParaRPr>
        </a:p>
      </dgm:t>
    </dgm:pt>
    <dgm:pt modelId="{9ECA2CB6-7494-415E-9785-B044C15B11DB}">
      <dgm:prSet phldrT="[Texto]" custT="1"/>
      <dgm:spPr/>
      <dgm:t>
        <a:bodyPr/>
        <a:lstStyle/>
        <a:p>
          <a:r>
            <a:rPr lang="es-MX" sz="1400" b="1" dirty="0" smtClean="0">
              <a:solidFill>
                <a:schemeClr val="tx1"/>
              </a:solidFill>
            </a:rPr>
            <a:t>DESTRUCTIVAS</a:t>
          </a:r>
          <a:endParaRPr lang="es-MX" sz="1400" b="1" dirty="0">
            <a:solidFill>
              <a:schemeClr val="tx1"/>
            </a:solidFill>
          </a:endParaRPr>
        </a:p>
      </dgm:t>
    </dgm:pt>
    <dgm:pt modelId="{65D40F28-5C6A-4055-B163-19899590A063}" type="parTrans" cxnId="{20A074C6-4B12-44DF-88C1-2D556B16D09A}">
      <dgm:prSet/>
      <dgm:spPr/>
      <dgm:t>
        <a:bodyPr/>
        <a:lstStyle/>
        <a:p>
          <a:endParaRPr lang="es-MX" sz="1800" b="1">
            <a:solidFill>
              <a:schemeClr val="tx1"/>
            </a:solidFill>
          </a:endParaRPr>
        </a:p>
      </dgm:t>
    </dgm:pt>
    <dgm:pt modelId="{2F3B105D-A5F3-4772-AFB7-088002B884E0}" type="sibTrans" cxnId="{20A074C6-4B12-44DF-88C1-2D556B16D09A}">
      <dgm:prSet/>
      <dgm:spPr/>
      <dgm:t>
        <a:bodyPr/>
        <a:lstStyle/>
        <a:p>
          <a:endParaRPr lang="es-MX" sz="1800" b="1">
            <a:solidFill>
              <a:schemeClr val="tx1"/>
            </a:solidFill>
          </a:endParaRPr>
        </a:p>
      </dgm:t>
    </dgm:pt>
    <dgm:pt modelId="{88E2FAE0-9A34-4954-8349-41BF708F204D}" type="pres">
      <dgm:prSet presAssocID="{1476B34F-7228-4EFE-A53A-B971E196080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F5BC71C9-2E94-4C47-AC6C-BBBB7035FE10}" type="pres">
      <dgm:prSet presAssocID="{428C394A-42DF-46BF-B98A-924210FC889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433AD32-40F0-4D4D-92B2-3E870F0AAC59}" type="pres">
      <dgm:prSet presAssocID="{428C394A-42DF-46BF-B98A-924210FC8898}" presName="spNode" presStyleCnt="0"/>
      <dgm:spPr/>
    </dgm:pt>
    <dgm:pt modelId="{F9E75112-77EF-4D9B-9348-3910E7B329E0}" type="pres">
      <dgm:prSet presAssocID="{4A09AC9D-2446-483C-AD72-F885F49FB8E3}" presName="sibTrans" presStyleLbl="sibTrans1D1" presStyleIdx="0" presStyleCnt="5"/>
      <dgm:spPr/>
      <dgm:t>
        <a:bodyPr/>
        <a:lstStyle/>
        <a:p>
          <a:endParaRPr lang="es-MX"/>
        </a:p>
      </dgm:t>
    </dgm:pt>
    <dgm:pt modelId="{0A201F83-D895-4CC9-9F93-0C18897FEF7C}" type="pres">
      <dgm:prSet presAssocID="{254A9179-CF6E-4051-9F48-F1B7A9D3BC2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D19A4F5-E5EB-4567-95A1-895367AC31AB}" type="pres">
      <dgm:prSet presAssocID="{254A9179-CF6E-4051-9F48-F1B7A9D3BC2C}" presName="spNode" presStyleCnt="0"/>
      <dgm:spPr/>
    </dgm:pt>
    <dgm:pt modelId="{12A4D0D1-C683-49E9-B148-0CF0ED5FEB4D}" type="pres">
      <dgm:prSet presAssocID="{B78B4A4B-527B-4E78-92CD-09F097D77725}" presName="sibTrans" presStyleLbl="sibTrans1D1" presStyleIdx="1" presStyleCnt="5"/>
      <dgm:spPr/>
      <dgm:t>
        <a:bodyPr/>
        <a:lstStyle/>
        <a:p>
          <a:endParaRPr lang="es-MX"/>
        </a:p>
      </dgm:t>
    </dgm:pt>
    <dgm:pt modelId="{7FFB0940-F1C6-4149-9002-4D90EC55FD33}" type="pres">
      <dgm:prSet presAssocID="{41F39D33-B773-436F-87FF-C5540023FFF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6D0A31E-51F1-44DD-883F-3FA36551E3F0}" type="pres">
      <dgm:prSet presAssocID="{41F39D33-B773-436F-87FF-C5540023FFFC}" presName="spNode" presStyleCnt="0"/>
      <dgm:spPr/>
    </dgm:pt>
    <dgm:pt modelId="{46372374-EFA2-4818-975D-1F22D3F0FC28}" type="pres">
      <dgm:prSet presAssocID="{7CD7DE02-DA14-4B02-BBA5-F8FEB311E469}" presName="sibTrans" presStyleLbl="sibTrans1D1" presStyleIdx="2" presStyleCnt="5"/>
      <dgm:spPr/>
      <dgm:t>
        <a:bodyPr/>
        <a:lstStyle/>
        <a:p>
          <a:endParaRPr lang="es-MX"/>
        </a:p>
      </dgm:t>
    </dgm:pt>
    <dgm:pt modelId="{51E4A59F-187F-4DF6-BDDF-F6603032BB73}" type="pres">
      <dgm:prSet presAssocID="{E9081F29-C113-4E3D-A9B9-9F1EBA0B9EC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B998D48-FCB4-4FCA-95E4-D6342326A499}" type="pres">
      <dgm:prSet presAssocID="{E9081F29-C113-4E3D-A9B9-9F1EBA0B9EC6}" presName="spNode" presStyleCnt="0"/>
      <dgm:spPr/>
    </dgm:pt>
    <dgm:pt modelId="{CA161B6A-6664-4249-A669-E9D30E9D1B38}" type="pres">
      <dgm:prSet presAssocID="{E5997723-D3AF-4F62-AB8A-7EE560DB61D0}" presName="sibTrans" presStyleLbl="sibTrans1D1" presStyleIdx="3" presStyleCnt="5"/>
      <dgm:spPr/>
      <dgm:t>
        <a:bodyPr/>
        <a:lstStyle/>
        <a:p>
          <a:endParaRPr lang="es-MX"/>
        </a:p>
      </dgm:t>
    </dgm:pt>
    <dgm:pt modelId="{FFB52FE5-5658-4567-94FA-FDAF5018EED4}" type="pres">
      <dgm:prSet presAssocID="{9ECA2CB6-7494-415E-9785-B044C15B11D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1C4D035-B5B8-4093-813F-051B0BE8725F}" type="pres">
      <dgm:prSet presAssocID="{9ECA2CB6-7494-415E-9785-B044C15B11DB}" presName="spNode" presStyleCnt="0"/>
      <dgm:spPr/>
    </dgm:pt>
    <dgm:pt modelId="{F42C3B30-F4B9-44E8-A002-FBAD10395474}" type="pres">
      <dgm:prSet presAssocID="{2F3B105D-A5F3-4772-AFB7-088002B884E0}" presName="sibTrans" presStyleLbl="sibTrans1D1" presStyleIdx="4" presStyleCnt="5"/>
      <dgm:spPr/>
      <dgm:t>
        <a:bodyPr/>
        <a:lstStyle/>
        <a:p>
          <a:endParaRPr lang="es-MX"/>
        </a:p>
      </dgm:t>
    </dgm:pt>
  </dgm:ptLst>
  <dgm:cxnLst>
    <dgm:cxn modelId="{20A074C6-4B12-44DF-88C1-2D556B16D09A}" srcId="{1476B34F-7228-4EFE-A53A-B971E1960806}" destId="{9ECA2CB6-7494-415E-9785-B044C15B11DB}" srcOrd="4" destOrd="0" parTransId="{65D40F28-5C6A-4055-B163-19899590A063}" sibTransId="{2F3B105D-A5F3-4772-AFB7-088002B884E0}"/>
    <dgm:cxn modelId="{24FE73F5-998F-423B-982F-06FC7171926A}" srcId="{1476B34F-7228-4EFE-A53A-B971E1960806}" destId="{254A9179-CF6E-4051-9F48-F1B7A9D3BC2C}" srcOrd="1" destOrd="0" parTransId="{991B9566-FD42-4017-9DBE-45D940A90488}" sibTransId="{B78B4A4B-527B-4E78-92CD-09F097D77725}"/>
    <dgm:cxn modelId="{A75381CA-6204-4706-85A2-9AA9EFCC6748}" srcId="{1476B34F-7228-4EFE-A53A-B971E1960806}" destId="{E9081F29-C113-4E3D-A9B9-9F1EBA0B9EC6}" srcOrd="3" destOrd="0" parTransId="{CCE78E8B-9C75-4A8F-8442-7DED435F6E83}" sibTransId="{E5997723-D3AF-4F62-AB8A-7EE560DB61D0}"/>
    <dgm:cxn modelId="{F9C9381E-2D79-44B8-A0C7-6AA62728D494}" type="presOf" srcId="{4A09AC9D-2446-483C-AD72-F885F49FB8E3}" destId="{F9E75112-77EF-4D9B-9348-3910E7B329E0}" srcOrd="0" destOrd="0" presId="urn:microsoft.com/office/officeart/2005/8/layout/cycle6"/>
    <dgm:cxn modelId="{3743B8AD-E530-4C9B-BB36-A58A3AE24466}" type="presOf" srcId="{E9081F29-C113-4E3D-A9B9-9F1EBA0B9EC6}" destId="{51E4A59F-187F-4DF6-BDDF-F6603032BB73}" srcOrd="0" destOrd="0" presId="urn:microsoft.com/office/officeart/2005/8/layout/cycle6"/>
    <dgm:cxn modelId="{E99F514D-E00C-48BD-8905-748595FFBF8C}" type="presOf" srcId="{41F39D33-B773-436F-87FF-C5540023FFFC}" destId="{7FFB0940-F1C6-4149-9002-4D90EC55FD33}" srcOrd="0" destOrd="0" presId="urn:microsoft.com/office/officeart/2005/8/layout/cycle6"/>
    <dgm:cxn modelId="{CA9A847E-5CB6-4DA6-B153-1533AA492F44}" type="presOf" srcId="{E5997723-D3AF-4F62-AB8A-7EE560DB61D0}" destId="{CA161B6A-6664-4249-A669-E9D30E9D1B38}" srcOrd="0" destOrd="0" presId="urn:microsoft.com/office/officeart/2005/8/layout/cycle6"/>
    <dgm:cxn modelId="{FCC1D3E4-C6F9-4E68-B17A-F518664E76CC}" srcId="{1476B34F-7228-4EFE-A53A-B971E1960806}" destId="{428C394A-42DF-46BF-B98A-924210FC8898}" srcOrd="0" destOrd="0" parTransId="{2F288A62-928B-488E-A617-DF51C82421B8}" sibTransId="{4A09AC9D-2446-483C-AD72-F885F49FB8E3}"/>
    <dgm:cxn modelId="{1A5C0025-CDCB-4929-AF0D-EACD94DC3E87}" type="presOf" srcId="{2F3B105D-A5F3-4772-AFB7-088002B884E0}" destId="{F42C3B30-F4B9-44E8-A002-FBAD10395474}" srcOrd="0" destOrd="0" presId="urn:microsoft.com/office/officeart/2005/8/layout/cycle6"/>
    <dgm:cxn modelId="{5083CE51-ACCD-45B1-9758-4BA88B1DC964}" type="presOf" srcId="{1476B34F-7228-4EFE-A53A-B971E1960806}" destId="{88E2FAE0-9A34-4954-8349-41BF708F204D}" srcOrd="0" destOrd="0" presId="urn:microsoft.com/office/officeart/2005/8/layout/cycle6"/>
    <dgm:cxn modelId="{075E1969-85EE-480B-8BAB-17848547A958}" type="presOf" srcId="{9ECA2CB6-7494-415E-9785-B044C15B11DB}" destId="{FFB52FE5-5658-4567-94FA-FDAF5018EED4}" srcOrd="0" destOrd="0" presId="urn:microsoft.com/office/officeart/2005/8/layout/cycle6"/>
    <dgm:cxn modelId="{069FF0E0-E13C-49D8-9641-544BA5FCE618}" type="presOf" srcId="{7CD7DE02-DA14-4B02-BBA5-F8FEB311E469}" destId="{46372374-EFA2-4818-975D-1F22D3F0FC28}" srcOrd="0" destOrd="0" presId="urn:microsoft.com/office/officeart/2005/8/layout/cycle6"/>
    <dgm:cxn modelId="{12A9DE49-2ED1-485C-9FAC-56BB929F3296}" type="presOf" srcId="{B78B4A4B-527B-4E78-92CD-09F097D77725}" destId="{12A4D0D1-C683-49E9-B148-0CF0ED5FEB4D}" srcOrd="0" destOrd="0" presId="urn:microsoft.com/office/officeart/2005/8/layout/cycle6"/>
    <dgm:cxn modelId="{A881FDFB-B6FE-4617-B3CF-FC7A0CEE6740}" srcId="{1476B34F-7228-4EFE-A53A-B971E1960806}" destId="{41F39D33-B773-436F-87FF-C5540023FFFC}" srcOrd="2" destOrd="0" parTransId="{E9DF48EE-6442-49D6-9576-472C0489B7EE}" sibTransId="{7CD7DE02-DA14-4B02-BBA5-F8FEB311E469}"/>
    <dgm:cxn modelId="{C76AFED0-1280-4C31-95DB-011409635F16}" type="presOf" srcId="{254A9179-CF6E-4051-9F48-F1B7A9D3BC2C}" destId="{0A201F83-D895-4CC9-9F93-0C18897FEF7C}" srcOrd="0" destOrd="0" presId="urn:microsoft.com/office/officeart/2005/8/layout/cycle6"/>
    <dgm:cxn modelId="{0DC2FFB3-9818-4C93-85DA-4FDDB4B2FC82}" type="presOf" srcId="{428C394A-42DF-46BF-B98A-924210FC8898}" destId="{F5BC71C9-2E94-4C47-AC6C-BBBB7035FE10}" srcOrd="0" destOrd="0" presId="urn:microsoft.com/office/officeart/2005/8/layout/cycle6"/>
    <dgm:cxn modelId="{40938956-9DC0-4DDD-B9C0-FB098149F27C}" type="presParOf" srcId="{88E2FAE0-9A34-4954-8349-41BF708F204D}" destId="{F5BC71C9-2E94-4C47-AC6C-BBBB7035FE10}" srcOrd="0" destOrd="0" presId="urn:microsoft.com/office/officeart/2005/8/layout/cycle6"/>
    <dgm:cxn modelId="{EC980367-1DC2-41BC-BB50-6704CA7576B9}" type="presParOf" srcId="{88E2FAE0-9A34-4954-8349-41BF708F204D}" destId="{1433AD32-40F0-4D4D-92B2-3E870F0AAC59}" srcOrd="1" destOrd="0" presId="urn:microsoft.com/office/officeart/2005/8/layout/cycle6"/>
    <dgm:cxn modelId="{72E5EDB0-9D15-4B8B-B2B8-C866E30828FB}" type="presParOf" srcId="{88E2FAE0-9A34-4954-8349-41BF708F204D}" destId="{F9E75112-77EF-4D9B-9348-3910E7B329E0}" srcOrd="2" destOrd="0" presId="urn:microsoft.com/office/officeart/2005/8/layout/cycle6"/>
    <dgm:cxn modelId="{009173C3-16D1-40E5-949F-E74F6A4D547C}" type="presParOf" srcId="{88E2FAE0-9A34-4954-8349-41BF708F204D}" destId="{0A201F83-D895-4CC9-9F93-0C18897FEF7C}" srcOrd="3" destOrd="0" presId="urn:microsoft.com/office/officeart/2005/8/layout/cycle6"/>
    <dgm:cxn modelId="{5C0C4406-481C-4AAA-9248-2E7DB4913789}" type="presParOf" srcId="{88E2FAE0-9A34-4954-8349-41BF708F204D}" destId="{0D19A4F5-E5EB-4567-95A1-895367AC31AB}" srcOrd="4" destOrd="0" presId="urn:microsoft.com/office/officeart/2005/8/layout/cycle6"/>
    <dgm:cxn modelId="{AAF4EC52-C9F4-4511-9D14-477DD44AB47A}" type="presParOf" srcId="{88E2FAE0-9A34-4954-8349-41BF708F204D}" destId="{12A4D0D1-C683-49E9-B148-0CF0ED5FEB4D}" srcOrd="5" destOrd="0" presId="urn:microsoft.com/office/officeart/2005/8/layout/cycle6"/>
    <dgm:cxn modelId="{25137952-C835-44E9-B549-7682EC3B1C1D}" type="presParOf" srcId="{88E2FAE0-9A34-4954-8349-41BF708F204D}" destId="{7FFB0940-F1C6-4149-9002-4D90EC55FD33}" srcOrd="6" destOrd="0" presId="urn:microsoft.com/office/officeart/2005/8/layout/cycle6"/>
    <dgm:cxn modelId="{11E99B0F-DF18-4F5D-A603-F81CA3490A4C}" type="presParOf" srcId="{88E2FAE0-9A34-4954-8349-41BF708F204D}" destId="{86D0A31E-51F1-44DD-883F-3FA36551E3F0}" srcOrd="7" destOrd="0" presId="urn:microsoft.com/office/officeart/2005/8/layout/cycle6"/>
    <dgm:cxn modelId="{D239BDBA-0FD2-4261-AAAA-7712CBFEEC73}" type="presParOf" srcId="{88E2FAE0-9A34-4954-8349-41BF708F204D}" destId="{46372374-EFA2-4818-975D-1F22D3F0FC28}" srcOrd="8" destOrd="0" presId="urn:microsoft.com/office/officeart/2005/8/layout/cycle6"/>
    <dgm:cxn modelId="{A91C8FC7-F91E-4A67-9E36-320C9731D882}" type="presParOf" srcId="{88E2FAE0-9A34-4954-8349-41BF708F204D}" destId="{51E4A59F-187F-4DF6-BDDF-F6603032BB73}" srcOrd="9" destOrd="0" presId="urn:microsoft.com/office/officeart/2005/8/layout/cycle6"/>
    <dgm:cxn modelId="{F42C2CE6-19A3-4997-8E65-EC1D82E521E5}" type="presParOf" srcId="{88E2FAE0-9A34-4954-8349-41BF708F204D}" destId="{4B998D48-FCB4-4FCA-95E4-D6342326A499}" srcOrd="10" destOrd="0" presId="urn:microsoft.com/office/officeart/2005/8/layout/cycle6"/>
    <dgm:cxn modelId="{F0FB9238-C689-4973-B804-DC28EFC6D824}" type="presParOf" srcId="{88E2FAE0-9A34-4954-8349-41BF708F204D}" destId="{CA161B6A-6664-4249-A669-E9D30E9D1B38}" srcOrd="11" destOrd="0" presId="urn:microsoft.com/office/officeart/2005/8/layout/cycle6"/>
    <dgm:cxn modelId="{32344510-88F2-48ED-805B-93BE9519CFFD}" type="presParOf" srcId="{88E2FAE0-9A34-4954-8349-41BF708F204D}" destId="{FFB52FE5-5658-4567-94FA-FDAF5018EED4}" srcOrd="12" destOrd="0" presId="urn:microsoft.com/office/officeart/2005/8/layout/cycle6"/>
    <dgm:cxn modelId="{FDE0909F-A6F8-4CE3-830C-98B566B6C7CC}" type="presParOf" srcId="{88E2FAE0-9A34-4954-8349-41BF708F204D}" destId="{61C4D035-B5B8-4093-813F-051B0BE8725F}" srcOrd="13" destOrd="0" presId="urn:microsoft.com/office/officeart/2005/8/layout/cycle6"/>
    <dgm:cxn modelId="{EA9FDFE0-CACD-45A6-B40F-FD70FA794D6D}" type="presParOf" srcId="{88E2FAE0-9A34-4954-8349-41BF708F204D}" destId="{F42C3B30-F4B9-44E8-A002-FBAD10395474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250E07F-DA88-41E5-A3F7-FD08287D61F9}" type="doc">
      <dgm:prSet loTypeId="urn:microsoft.com/office/officeart/2005/8/layout/gear1" loCatId="process" qsTypeId="urn:microsoft.com/office/officeart/2005/8/quickstyle/3d2" qsCatId="3D" csTypeId="urn:microsoft.com/office/officeart/2005/8/colors/accent0_2" csCatId="mainScheme" phldr="1"/>
      <dgm:spPr/>
    </dgm:pt>
    <dgm:pt modelId="{519245C2-16BD-4B5B-B25E-E3AA8E8F1F16}">
      <dgm:prSet phldrT="[Texto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Iniciativa </a:t>
          </a:r>
        </a:p>
        <a:p>
          <a:r>
            <a:rPr lang="es-MX" b="1" dirty="0" smtClean="0">
              <a:solidFill>
                <a:schemeClr val="tx1"/>
              </a:solidFill>
            </a:rPr>
            <a:t>Razón </a:t>
          </a:r>
        </a:p>
        <a:p>
          <a:r>
            <a:rPr lang="es-MX" b="1" dirty="0" smtClean="0">
              <a:solidFill>
                <a:schemeClr val="tx1"/>
              </a:solidFill>
            </a:rPr>
            <a:t>Solución de Problemas </a:t>
          </a:r>
          <a:endParaRPr lang="es-MX" b="1" dirty="0">
            <a:solidFill>
              <a:schemeClr val="tx1"/>
            </a:solidFill>
          </a:endParaRPr>
        </a:p>
      </dgm:t>
    </dgm:pt>
    <dgm:pt modelId="{54E3CA9C-974E-49F1-97B9-6F3B63894D98}" type="parTrans" cxnId="{92607E0D-2A60-4B28-8426-0EF6BD621427}">
      <dgm:prSet/>
      <dgm:spPr/>
      <dgm:t>
        <a:bodyPr/>
        <a:lstStyle/>
        <a:p>
          <a:endParaRPr lang="es-MX"/>
        </a:p>
      </dgm:t>
    </dgm:pt>
    <dgm:pt modelId="{AEE2D793-7798-4433-BC1A-42148D69877C}" type="sibTrans" cxnId="{92607E0D-2A60-4B28-8426-0EF6BD621427}">
      <dgm:prSet/>
      <dgm:spPr/>
      <dgm:t>
        <a:bodyPr/>
        <a:lstStyle/>
        <a:p>
          <a:endParaRPr lang="es-MX"/>
        </a:p>
      </dgm:t>
    </dgm:pt>
    <dgm:pt modelId="{374CE1D4-BE40-4C57-B75D-5EF992EA7926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1600" b="1" dirty="0" smtClean="0"/>
            <a:t>Flexible a situaciones de la vida cotidiana. </a:t>
          </a:r>
          <a:endParaRPr lang="es-MX" sz="1600" b="1" dirty="0"/>
        </a:p>
      </dgm:t>
    </dgm:pt>
    <dgm:pt modelId="{3EEAE3C3-9BF5-4B8D-8D42-4408DB224756}" type="parTrans" cxnId="{CA2C70B4-FEFB-4D6E-AC6D-EC1443ED655A}">
      <dgm:prSet/>
      <dgm:spPr/>
      <dgm:t>
        <a:bodyPr/>
        <a:lstStyle/>
        <a:p>
          <a:endParaRPr lang="es-MX"/>
        </a:p>
      </dgm:t>
    </dgm:pt>
    <dgm:pt modelId="{19773366-2A3E-40CF-9549-74FFD56A66CC}" type="sibTrans" cxnId="{CA2C70B4-FEFB-4D6E-AC6D-EC1443ED655A}">
      <dgm:prSet/>
      <dgm:spPr/>
      <dgm:t>
        <a:bodyPr/>
        <a:lstStyle/>
        <a:p>
          <a:endParaRPr lang="es-MX"/>
        </a:p>
      </dgm:t>
    </dgm:pt>
    <dgm:pt modelId="{2A3EF76F-A7FC-4A9C-B972-5DEE519B7629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Pensamiento critico : inventar ideas o productos novedosos.</a:t>
          </a:r>
          <a:endParaRPr lang="es-MX" b="1" dirty="0">
            <a:solidFill>
              <a:schemeClr val="tx1"/>
            </a:solidFill>
          </a:endParaRPr>
        </a:p>
      </dgm:t>
    </dgm:pt>
    <dgm:pt modelId="{BD28B5E2-83B0-4AAB-8430-7CBA3AE66D3F}" type="parTrans" cxnId="{5271FC58-BA46-4302-99C2-0FE58075A2B3}">
      <dgm:prSet/>
      <dgm:spPr/>
      <dgm:t>
        <a:bodyPr/>
        <a:lstStyle/>
        <a:p>
          <a:endParaRPr lang="es-MX"/>
        </a:p>
      </dgm:t>
    </dgm:pt>
    <dgm:pt modelId="{120180B7-5E24-434C-8517-79674634EFE5}" type="sibTrans" cxnId="{5271FC58-BA46-4302-99C2-0FE58075A2B3}">
      <dgm:prSet/>
      <dgm:spPr/>
      <dgm:t>
        <a:bodyPr/>
        <a:lstStyle/>
        <a:p>
          <a:endParaRPr lang="es-MX"/>
        </a:p>
      </dgm:t>
    </dgm:pt>
    <dgm:pt modelId="{9DE52CDE-92D3-4007-AB5F-E8AD287206B9}" type="pres">
      <dgm:prSet presAssocID="{C250E07F-DA88-41E5-A3F7-FD08287D61F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D40E73B-40AF-4B31-8CB8-9993975EFE65}" type="pres">
      <dgm:prSet presAssocID="{519245C2-16BD-4B5B-B25E-E3AA8E8F1F16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D175722-6436-488A-B5B8-3FA056DC2328}" type="pres">
      <dgm:prSet presAssocID="{519245C2-16BD-4B5B-B25E-E3AA8E8F1F16}" presName="gear1srcNode" presStyleLbl="node1" presStyleIdx="0" presStyleCnt="3"/>
      <dgm:spPr/>
      <dgm:t>
        <a:bodyPr/>
        <a:lstStyle/>
        <a:p>
          <a:endParaRPr lang="es-MX"/>
        </a:p>
      </dgm:t>
    </dgm:pt>
    <dgm:pt modelId="{22324ECB-0887-489E-8293-140104904018}" type="pres">
      <dgm:prSet presAssocID="{519245C2-16BD-4B5B-B25E-E3AA8E8F1F16}" presName="gear1dstNode" presStyleLbl="node1" presStyleIdx="0" presStyleCnt="3"/>
      <dgm:spPr/>
      <dgm:t>
        <a:bodyPr/>
        <a:lstStyle/>
        <a:p>
          <a:endParaRPr lang="es-MX"/>
        </a:p>
      </dgm:t>
    </dgm:pt>
    <dgm:pt modelId="{7D4814EA-37AD-4F21-BFA2-035E8A96C53B}" type="pres">
      <dgm:prSet presAssocID="{374CE1D4-BE40-4C57-B75D-5EF992EA7926}" presName="gear2" presStyleLbl="node1" presStyleIdx="1" presStyleCnt="3" custScaleX="105075" custLinFactNeighborX="-3629" custLinFactNeighborY="3312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7ABFDD1-FECC-40E1-965C-9A88B2B2B171}" type="pres">
      <dgm:prSet presAssocID="{374CE1D4-BE40-4C57-B75D-5EF992EA7926}" presName="gear2srcNode" presStyleLbl="node1" presStyleIdx="1" presStyleCnt="3"/>
      <dgm:spPr/>
      <dgm:t>
        <a:bodyPr/>
        <a:lstStyle/>
        <a:p>
          <a:endParaRPr lang="es-MX"/>
        </a:p>
      </dgm:t>
    </dgm:pt>
    <dgm:pt modelId="{1FCF3416-6C18-4092-9B9E-F86163D721DB}" type="pres">
      <dgm:prSet presAssocID="{374CE1D4-BE40-4C57-B75D-5EF992EA7926}" presName="gear2dstNode" presStyleLbl="node1" presStyleIdx="1" presStyleCnt="3"/>
      <dgm:spPr/>
      <dgm:t>
        <a:bodyPr/>
        <a:lstStyle/>
        <a:p>
          <a:endParaRPr lang="es-MX"/>
        </a:p>
      </dgm:t>
    </dgm:pt>
    <dgm:pt modelId="{C41893C9-B9CA-4CF2-8BFE-9F761BC45F43}" type="pres">
      <dgm:prSet presAssocID="{2A3EF76F-A7FC-4A9C-B972-5DEE519B7629}" presName="gear3" presStyleLbl="node1" presStyleIdx="2" presStyleCnt="3" custLinFactNeighborX="-3141" custLinFactNeighborY="-169"/>
      <dgm:spPr/>
      <dgm:t>
        <a:bodyPr/>
        <a:lstStyle/>
        <a:p>
          <a:endParaRPr lang="es-MX"/>
        </a:p>
      </dgm:t>
    </dgm:pt>
    <dgm:pt modelId="{78ACA0B2-2E45-4C3C-AF5B-99964369985A}" type="pres">
      <dgm:prSet presAssocID="{2A3EF76F-A7FC-4A9C-B972-5DEE519B7629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732BD42-638F-4710-88F8-4EC092C8257A}" type="pres">
      <dgm:prSet presAssocID="{2A3EF76F-A7FC-4A9C-B972-5DEE519B7629}" presName="gear3srcNode" presStyleLbl="node1" presStyleIdx="2" presStyleCnt="3"/>
      <dgm:spPr/>
      <dgm:t>
        <a:bodyPr/>
        <a:lstStyle/>
        <a:p>
          <a:endParaRPr lang="es-MX"/>
        </a:p>
      </dgm:t>
    </dgm:pt>
    <dgm:pt modelId="{E2F549BA-DC90-4130-99F1-9582E8A31AC7}" type="pres">
      <dgm:prSet presAssocID="{2A3EF76F-A7FC-4A9C-B972-5DEE519B7629}" presName="gear3dstNode" presStyleLbl="node1" presStyleIdx="2" presStyleCnt="3"/>
      <dgm:spPr/>
      <dgm:t>
        <a:bodyPr/>
        <a:lstStyle/>
        <a:p>
          <a:endParaRPr lang="es-MX"/>
        </a:p>
      </dgm:t>
    </dgm:pt>
    <dgm:pt modelId="{613C8131-95BE-4153-B556-7727B88FC7FE}" type="pres">
      <dgm:prSet presAssocID="{AEE2D793-7798-4433-BC1A-42148D69877C}" presName="connector1" presStyleLbl="sibTrans2D1" presStyleIdx="0" presStyleCnt="3" custLinFactNeighborX="1783" custLinFactNeighborY="340"/>
      <dgm:spPr/>
      <dgm:t>
        <a:bodyPr/>
        <a:lstStyle/>
        <a:p>
          <a:endParaRPr lang="es-MX"/>
        </a:p>
      </dgm:t>
    </dgm:pt>
    <dgm:pt modelId="{0DECE3B5-5315-4073-BCC1-E495FB83ADD2}" type="pres">
      <dgm:prSet presAssocID="{19773366-2A3E-40CF-9549-74FFD56A66CC}" presName="connector2" presStyleLbl="sibTrans2D1" presStyleIdx="1" presStyleCnt="3"/>
      <dgm:spPr/>
      <dgm:t>
        <a:bodyPr/>
        <a:lstStyle/>
        <a:p>
          <a:endParaRPr lang="es-MX"/>
        </a:p>
      </dgm:t>
    </dgm:pt>
    <dgm:pt modelId="{5A4793A8-CD84-4927-AE3A-FC80434DA3CE}" type="pres">
      <dgm:prSet presAssocID="{120180B7-5E24-434C-8517-79674634EFE5}" presName="connector3" presStyleLbl="sibTrans2D1" presStyleIdx="2" presStyleCnt="3"/>
      <dgm:spPr/>
      <dgm:t>
        <a:bodyPr/>
        <a:lstStyle/>
        <a:p>
          <a:endParaRPr lang="es-MX"/>
        </a:p>
      </dgm:t>
    </dgm:pt>
  </dgm:ptLst>
  <dgm:cxnLst>
    <dgm:cxn modelId="{9D9E66B7-C4EF-4E42-854E-840B7C9DDDC0}" type="presOf" srcId="{519245C2-16BD-4B5B-B25E-E3AA8E8F1F16}" destId="{7D175722-6436-488A-B5B8-3FA056DC2328}" srcOrd="1" destOrd="0" presId="urn:microsoft.com/office/officeart/2005/8/layout/gear1"/>
    <dgm:cxn modelId="{07FAE2EF-6EA1-4243-96B7-CBA2D6960D51}" type="presOf" srcId="{374CE1D4-BE40-4C57-B75D-5EF992EA7926}" destId="{77ABFDD1-FECC-40E1-965C-9A88B2B2B171}" srcOrd="1" destOrd="0" presId="urn:microsoft.com/office/officeart/2005/8/layout/gear1"/>
    <dgm:cxn modelId="{93FC67CF-BF7A-4166-8081-AAC536EEAAAA}" type="presOf" srcId="{120180B7-5E24-434C-8517-79674634EFE5}" destId="{5A4793A8-CD84-4927-AE3A-FC80434DA3CE}" srcOrd="0" destOrd="0" presId="urn:microsoft.com/office/officeart/2005/8/layout/gear1"/>
    <dgm:cxn modelId="{92607E0D-2A60-4B28-8426-0EF6BD621427}" srcId="{C250E07F-DA88-41E5-A3F7-FD08287D61F9}" destId="{519245C2-16BD-4B5B-B25E-E3AA8E8F1F16}" srcOrd="0" destOrd="0" parTransId="{54E3CA9C-974E-49F1-97B9-6F3B63894D98}" sibTransId="{AEE2D793-7798-4433-BC1A-42148D69877C}"/>
    <dgm:cxn modelId="{41742536-FDC7-48AD-8746-42A6E6109504}" type="presOf" srcId="{519245C2-16BD-4B5B-B25E-E3AA8E8F1F16}" destId="{22324ECB-0887-489E-8293-140104904018}" srcOrd="2" destOrd="0" presId="urn:microsoft.com/office/officeart/2005/8/layout/gear1"/>
    <dgm:cxn modelId="{8CBF7830-8774-4BEF-A46B-96226D721B09}" type="presOf" srcId="{AEE2D793-7798-4433-BC1A-42148D69877C}" destId="{613C8131-95BE-4153-B556-7727B88FC7FE}" srcOrd="0" destOrd="0" presId="urn:microsoft.com/office/officeart/2005/8/layout/gear1"/>
    <dgm:cxn modelId="{0336C5AD-459A-49CE-A50C-E3F38CE4E3D0}" type="presOf" srcId="{2A3EF76F-A7FC-4A9C-B972-5DEE519B7629}" destId="{C41893C9-B9CA-4CF2-8BFE-9F761BC45F43}" srcOrd="0" destOrd="0" presId="urn:microsoft.com/office/officeart/2005/8/layout/gear1"/>
    <dgm:cxn modelId="{534B7C47-FED6-4C35-992B-9AF9FD388E7C}" type="presOf" srcId="{519245C2-16BD-4B5B-B25E-E3AA8E8F1F16}" destId="{ED40E73B-40AF-4B31-8CB8-9993975EFE65}" srcOrd="0" destOrd="0" presId="urn:microsoft.com/office/officeart/2005/8/layout/gear1"/>
    <dgm:cxn modelId="{CA2C70B4-FEFB-4D6E-AC6D-EC1443ED655A}" srcId="{C250E07F-DA88-41E5-A3F7-FD08287D61F9}" destId="{374CE1D4-BE40-4C57-B75D-5EF992EA7926}" srcOrd="1" destOrd="0" parTransId="{3EEAE3C3-9BF5-4B8D-8D42-4408DB224756}" sibTransId="{19773366-2A3E-40CF-9549-74FFD56A66CC}"/>
    <dgm:cxn modelId="{6F8FF4DF-3D19-4442-A4C2-76E7079B7E51}" type="presOf" srcId="{374CE1D4-BE40-4C57-B75D-5EF992EA7926}" destId="{1FCF3416-6C18-4092-9B9E-F86163D721DB}" srcOrd="2" destOrd="0" presId="urn:microsoft.com/office/officeart/2005/8/layout/gear1"/>
    <dgm:cxn modelId="{D6892E20-C850-48ED-A7AA-88FB720D34B2}" type="presOf" srcId="{19773366-2A3E-40CF-9549-74FFD56A66CC}" destId="{0DECE3B5-5315-4073-BCC1-E495FB83ADD2}" srcOrd="0" destOrd="0" presId="urn:microsoft.com/office/officeart/2005/8/layout/gear1"/>
    <dgm:cxn modelId="{1BA31567-2632-4A6B-B092-EE74C8E8F801}" type="presOf" srcId="{2A3EF76F-A7FC-4A9C-B972-5DEE519B7629}" destId="{78ACA0B2-2E45-4C3C-AF5B-99964369985A}" srcOrd="1" destOrd="0" presId="urn:microsoft.com/office/officeart/2005/8/layout/gear1"/>
    <dgm:cxn modelId="{EF1BC298-73EE-4D14-82B2-2E7BDC41677B}" type="presOf" srcId="{C250E07F-DA88-41E5-A3F7-FD08287D61F9}" destId="{9DE52CDE-92D3-4007-AB5F-E8AD287206B9}" srcOrd="0" destOrd="0" presId="urn:microsoft.com/office/officeart/2005/8/layout/gear1"/>
    <dgm:cxn modelId="{5271FC58-BA46-4302-99C2-0FE58075A2B3}" srcId="{C250E07F-DA88-41E5-A3F7-FD08287D61F9}" destId="{2A3EF76F-A7FC-4A9C-B972-5DEE519B7629}" srcOrd="2" destOrd="0" parTransId="{BD28B5E2-83B0-4AAB-8430-7CBA3AE66D3F}" sibTransId="{120180B7-5E24-434C-8517-79674634EFE5}"/>
    <dgm:cxn modelId="{7A99AC89-3CA3-4B8D-A898-7343AAA85430}" type="presOf" srcId="{374CE1D4-BE40-4C57-B75D-5EF992EA7926}" destId="{7D4814EA-37AD-4F21-BFA2-035E8A96C53B}" srcOrd="0" destOrd="0" presId="urn:microsoft.com/office/officeart/2005/8/layout/gear1"/>
    <dgm:cxn modelId="{BE6BD8B8-5511-43E0-9945-E1EC362DE006}" type="presOf" srcId="{2A3EF76F-A7FC-4A9C-B972-5DEE519B7629}" destId="{E2F549BA-DC90-4130-99F1-9582E8A31AC7}" srcOrd="3" destOrd="0" presId="urn:microsoft.com/office/officeart/2005/8/layout/gear1"/>
    <dgm:cxn modelId="{4591583C-6B9B-4EAE-9377-B1A8D9659E94}" type="presOf" srcId="{2A3EF76F-A7FC-4A9C-B972-5DEE519B7629}" destId="{C732BD42-638F-4710-88F8-4EC092C8257A}" srcOrd="2" destOrd="0" presId="urn:microsoft.com/office/officeart/2005/8/layout/gear1"/>
    <dgm:cxn modelId="{93D849BB-F37B-4786-8438-8D1FB3D53A32}" type="presParOf" srcId="{9DE52CDE-92D3-4007-AB5F-E8AD287206B9}" destId="{ED40E73B-40AF-4B31-8CB8-9993975EFE65}" srcOrd="0" destOrd="0" presId="urn:microsoft.com/office/officeart/2005/8/layout/gear1"/>
    <dgm:cxn modelId="{CEE8AC83-300B-423B-8E88-66DAF8902735}" type="presParOf" srcId="{9DE52CDE-92D3-4007-AB5F-E8AD287206B9}" destId="{7D175722-6436-488A-B5B8-3FA056DC2328}" srcOrd="1" destOrd="0" presId="urn:microsoft.com/office/officeart/2005/8/layout/gear1"/>
    <dgm:cxn modelId="{31A0993C-40AB-4D5E-AD19-BA41179C7BE8}" type="presParOf" srcId="{9DE52CDE-92D3-4007-AB5F-E8AD287206B9}" destId="{22324ECB-0887-489E-8293-140104904018}" srcOrd="2" destOrd="0" presId="urn:microsoft.com/office/officeart/2005/8/layout/gear1"/>
    <dgm:cxn modelId="{F17716F8-B314-436D-9958-6F79A6B1827E}" type="presParOf" srcId="{9DE52CDE-92D3-4007-AB5F-E8AD287206B9}" destId="{7D4814EA-37AD-4F21-BFA2-035E8A96C53B}" srcOrd="3" destOrd="0" presId="urn:microsoft.com/office/officeart/2005/8/layout/gear1"/>
    <dgm:cxn modelId="{6227739B-A082-442C-B2C0-2E91ECA0D8CF}" type="presParOf" srcId="{9DE52CDE-92D3-4007-AB5F-E8AD287206B9}" destId="{77ABFDD1-FECC-40E1-965C-9A88B2B2B171}" srcOrd="4" destOrd="0" presId="urn:microsoft.com/office/officeart/2005/8/layout/gear1"/>
    <dgm:cxn modelId="{70626A51-37A8-4351-BD28-1F6A256802DA}" type="presParOf" srcId="{9DE52CDE-92D3-4007-AB5F-E8AD287206B9}" destId="{1FCF3416-6C18-4092-9B9E-F86163D721DB}" srcOrd="5" destOrd="0" presId="urn:microsoft.com/office/officeart/2005/8/layout/gear1"/>
    <dgm:cxn modelId="{2DB41EC2-F24B-4DE6-B878-C127C3119A1B}" type="presParOf" srcId="{9DE52CDE-92D3-4007-AB5F-E8AD287206B9}" destId="{C41893C9-B9CA-4CF2-8BFE-9F761BC45F43}" srcOrd="6" destOrd="0" presId="urn:microsoft.com/office/officeart/2005/8/layout/gear1"/>
    <dgm:cxn modelId="{C6044986-2B49-4205-9F03-65F4754D4EA4}" type="presParOf" srcId="{9DE52CDE-92D3-4007-AB5F-E8AD287206B9}" destId="{78ACA0B2-2E45-4C3C-AF5B-99964369985A}" srcOrd="7" destOrd="0" presId="urn:microsoft.com/office/officeart/2005/8/layout/gear1"/>
    <dgm:cxn modelId="{DC1AF6E5-472B-4F74-947A-DE133D8CBF6B}" type="presParOf" srcId="{9DE52CDE-92D3-4007-AB5F-E8AD287206B9}" destId="{C732BD42-638F-4710-88F8-4EC092C8257A}" srcOrd="8" destOrd="0" presId="urn:microsoft.com/office/officeart/2005/8/layout/gear1"/>
    <dgm:cxn modelId="{10E9BBF3-9890-4C22-9A89-557C46A3561F}" type="presParOf" srcId="{9DE52CDE-92D3-4007-AB5F-E8AD287206B9}" destId="{E2F549BA-DC90-4130-99F1-9582E8A31AC7}" srcOrd="9" destOrd="0" presId="urn:microsoft.com/office/officeart/2005/8/layout/gear1"/>
    <dgm:cxn modelId="{0044124C-8F5B-4397-AA91-B890906E86C0}" type="presParOf" srcId="{9DE52CDE-92D3-4007-AB5F-E8AD287206B9}" destId="{613C8131-95BE-4153-B556-7727B88FC7FE}" srcOrd="10" destOrd="0" presId="urn:microsoft.com/office/officeart/2005/8/layout/gear1"/>
    <dgm:cxn modelId="{450B4538-FBFA-479E-9C7E-70CB80F9FAFF}" type="presParOf" srcId="{9DE52CDE-92D3-4007-AB5F-E8AD287206B9}" destId="{0DECE3B5-5315-4073-BCC1-E495FB83ADD2}" srcOrd="11" destOrd="0" presId="urn:microsoft.com/office/officeart/2005/8/layout/gear1"/>
    <dgm:cxn modelId="{6D634370-2506-40E7-AC23-6172EC2B089D}" type="presParOf" srcId="{9DE52CDE-92D3-4007-AB5F-E8AD287206B9}" destId="{5A4793A8-CD84-4927-AE3A-FC80434DA3C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8638A1F-0BFE-45D1-ACE2-F7FABBA5B81C}" type="doc">
      <dgm:prSet loTypeId="urn:microsoft.com/office/officeart/2009/layout/CircleArrowProcess" loCatId="cycle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5408F687-0476-4122-95AD-5B26217C0E6B}">
      <dgm:prSet phldrT="[Texto]"/>
      <dgm:spPr/>
      <dgm:t>
        <a:bodyPr/>
        <a:lstStyle/>
        <a:p>
          <a:r>
            <a:rPr lang="es-MX" b="1" dirty="0" smtClean="0"/>
            <a:t>Pensamiento Crítico </a:t>
          </a:r>
          <a:endParaRPr lang="es-MX" b="1" dirty="0"/>
        </a:p>
      </dgm:t>
    </dgm:pt>
    <dgm:pt modelId="{6FEB6478-F98C-4378-B388-C6B80E244D7C}" type="parTrans" cxnId="{D9FE75CC-3759-4FCE-8CCB-243965C3CD88}">
      <dgm:prSet/>
      <dgm:spPr/>
      <dgm:t>
        <a:bodyPr/>
        <a:lstStyle/>
        <a:p>
          <a:endParaRPr lang="es-MX" b="1"/>
        </a:p>
      </dgm:t>
    </dgm:pt>
    <dgm:pt modelId="{C827FCAD-1485-4ECF-934B-54D68F42764A}" type="sibTrans" cxnId="{D9FE75CC-3759-4FCE-8CCB-243965C3CD88}">
      <dgm:prSet/>
      <dgm:spPr/>
      <dgm:t>
        <a:bodyPr/>
        <a:lstStyle/>
        <a:p>
          <a:endParaRPr lang="es-MX" b="1"/>
        </a:p>
      </dgm:t>
    </dgm:pt>
    <dgm:pt modelId="{DEE48849-2EF0-4B63-B170-2B798A4FFCEE}">
      <dgm:prSet phldrT="[Texto]"/>
      <dgm:spPr/>
      <dgm:t>
        <a:bodyPr/>
        <a:lstStyle/>
        <a:p>
          <a:r>
            <a:rPr lang="es-MX" b="1" dirty="0" smtClean="0"/>
            <a:t>Analizar información, objetivamente.</a:t>
          </a:r>
          <a:endParaRPr lang="es-MX" b="1" dirty="0"/>
        </a:p>
      </dgm:t>
    </dgm:pt>
    <dgm:pt modelId="{6A7E04F7-D957-43B1-830F-D1B2AA5AE00D}" type="parTrans" cxnId="{40CD7CE8-D33A-4AD7-98AD-EF447094DB0D}">
      <dgm:prSet/>
      <dgm:spPr/>
      <dgm:t>
        <a:bodyPr/>
        <a:lstStyle/>
        <a:p>
          <a:endParaRPr lang="es-MX" b="1"/>
        </a:p>
      </dgm:t>
    </dgm:pt>
    <dgm:pt modelId="{5DEA6B8B-7012-48BD-8418-632A05F22B6D}" type="sibTrans" cxnId="{40CD7CE8-D33A-4AD7-98AD-EF447094DB0D}">
      <dgm:prSet/>
      <dgm:spPr/>
      <dgm:t>
        <a:bodyPr/>
        <a:lstStyle/>
        <a:p>
          <a:endParaRPr lang="es-MX" b="1"/>
        </a:p>
      </dgm:t>
    </dgm:pt>
    <dgm:pt modelId="{385E6D24-8890-46EC-B963-04D687EB1252}">
      <dgm:prSet phldrT="[Texto]"/>
      <dgm:spPr/>
      <dgm:t>
        <a:bodyPr/>
        <a:lstStyle/>
        <a:p>
          <a:r>
            <a:rPr lang="es-MX" b="1" dirty="0" smtClean="0"/>
            <a:t>Desarrollo, personal, social y de salud.</a:t>
          </a:r>
          <a:endParaRPr lang="es-MX" b="1" dirty="0"/>
        </a:p>
      </dgm:t>
    </dgm:pt>
    <dgm:pt modelId="{92022D7E-3A93-4C1C-A790-BD9792B9E92F}" type="parTrans" cxnId="{ACCF1190-FF1D-45BD-B585-9BF993E7BF1B}">
      <dgm:prSet/>
      <dgm:spPr/>
      <dgm:t>
        <a:bodyPr/>
        <a:lstStyle/>
        <a:p>
          <a:endParaRPr lang="es-MX" b="1"/>
        </a:p>
      </dgm:t>
    </dgm:pt>
    <dgm:pt modelId="{D8B8F7D2-4275-4E5B-B461-5335F85FE023}" type="sibTrans" cxnId="{ACCF1190-FF1D-45BD-B585-9BF993E7BF1B}">
      <dgm:prSet/>
      <dgm:spPr/>
      <dgm:t>
        <a:bodyPr/>
        <a:lstStyle/>
        <a:p>
          <a:endParaRPr lang="es-MX" b="1"/>
        </a:p>
      </dgm:t>
    </dgm:pt>
    <dgm:pt modelId="{8B2E25F1-BE50-4964-99FE-CC97AC32F1F1}">
      <dgm:prSet custT="1"/>
      <dgm:spPr/>
      <dgm:t>
        <a:bodyPr/>
        <a:lstStyle/>
        <a:p>
          <a:r>
            <a:rPr lang="es-MX" sz="1600" b="1" dirty="0" smtClean="0"/>
            <a:t>La persona Critica no acepta las cosas de manera crédula.</a:t>
          </a:r>
          <a:endParaRPr lang="es-MX" sz="1600" b="1" dirty="0"/>
        </a:p>
      </dgm:t>
    </dgm:pt>
    <dgm:pt modelId="{228C5A5B-FB7D-430E-8467-F81881950D37}" type="parTrans" cxnId="{C39807D7-730D-407F-A5CF-5F3749E72A52}">
      <dgm:prSet/>
      <dgm:spPr/>
      <dgm:t>
        <a:bodyPr/>
        <a:lstStyle/>
        <a:p>
          <a:endParaRPr lang="es-MX" b="1"/>
        </a:p>
      </dgm:t>
    </dgm:pt>
    <dgm:pt modelId="{533E9E38-DB33-43D3-B75D-71FACFDB3B5F}" type="sibTrans" cxnId="{C39807D7-730D-407F-A5CF-5F3749E72A52}">
      <dgm:prSet/>
      <dgm:spPr/>
      <dgm:t>
        <a:bodyPr/>
        <a:lstStyle/>
        <a:p>
          <a:endParaRPr lang="es-MX" b="1"/>
        </a:p>
      </dgm:t>
    </dgm:pt>
    <dgm:pt modelId="{10A683B1-0739-49E3-9A8A-6BB291D0B068}" type="pres">
      <dgm:prSet presAssocID="{F8638A1F-0BFE-45D1-ACE2-F7FABBA5B81C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FC898776-E79A-4E4A-AA31-0E6A95E4308B}" type="pres">
      <dgm:prSet presAssocID="{5408F687-0476-4122-95AD-5B26217C0E6B}" presName="Accent1" presStyleCnt="0"/>
      <dgm:spPr/>
    </dgm:pt>
    <dgm:pt modelId="{8ACC54AC-1AC7-45C2-B221-932896EE30A1}" type="pres">
      <dgm:prSet presAssocID="{5408F687-0476-4122-95AD-5B26217C0E6B}" presName="Accent" presStyleLbl="node1" presStyleIdx="0" presStyleCnt="3"/>
      <dgm:spPr/>
    </dgm:pt>
    <dgm:pt modelId="{5A8FCC14-20A2-45DD-990E-E3CFEDADBC23}" type="pres">
      <dgm:prSet presAssocID="{5408F687-0476-4122-95AD-5B26217C0E6B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02AA34C-9D09-416B-BC9B-EC67F9837A9A}" type="pres">
      <dgm:prSet presAssocID="{DEE48849-2EF0-4B63-B170-2B798A4FFCEE}" presName="Accent2" presStyleCnt="0"/>
      <dgm:spPr/>
    </dgm:pt>
    <dgm:pt modelId="{880A0F38-A10F-4E81-A414-AF6FA6F18585}" type="pres">
      <dgm:prSet presAssocID="{DEE48849-2EF0-4B63-B170-2B798A4FFCEE}" presName="Accent" presStyleLbl="node1" presStyleIdx="1" presStyleCnt="3"/>
      <dgm:spPr/>
    </dgm:pt>
    <dgm:pt modelId="{CE889BCF-FD66-4FE4-9A56-BE220794FC6A}" type="pres">
      <dgm:prSet presAssocID="{DEE48849-2EF0-4B63-B170-2B798A4FFCEE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F98C55A-98D7-4699-A0F2-A25CB0E8413E}" type="pres">
      <dgm:prSet presAssocID="{385E6D24-8890-46EC-B963-04D687EB1252}" presName="Accent3" presStyleCnt="0"/>
      <dgm:spPr/>
    </dgm:pt>
    <dgm:pt modelId="{15FD9AC8-D8C3-4F33-9C20-03DBFA38DC06}" type="pres">
      <dgm:prSet presAssocID="{385E6D24-8890-46EC-B963-04D687EB1252}" presName="Accent" presStyleLbl="node1" presStyleIdx="2" presStyleCnt="3"/>
      <dgm:spPr/>
    </dgm:pt>
    <dgm:pt modelId="{E1299399-3F35-4C35-9011-97532578ABE7}" type="pres">
      <dgm:prSet presAssocID="{385E6D24-8890-46EC-B963-04D687EB1252}" presName="Child3" presStyleLbl="revTx" presStyleIdx="2" presStyleCnt="4" custScaleX="140015" custScaleY="142273" custLinFactNeighborX="31974" custLinFactNeighborY="-59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6620175-D71D-4C61-81DD-CA116D571F16}" type="pres">
      <dgm:prSet presAssocID="{385E6D24-8890-46EC-B963-04D687EB1252}" presName="Parent3" presStyleLbl="revTx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74AC569-9FA7-443F-8D7C-4FB9785FB2C1}" type="presOf" srcId="{8B2E25F1-BE50-4964-99FE-CC97AC32F1F1}" destId="{E1299399-3F35-4C35-9011-97532578ABE7}" srcOrd="0" destOrd="0" presId="urn:microsoft.com/office/officeart/2009/layout/CircleArrowProcess"/>
    <dgm:cxn modelId="{3A6F174C-2704-4A5B-A995-4F08042F2467}" type="presOf" srcId="{385E6D24-8890-46EC-B963-04D687EB1252}" destId="{56620175-D71D-4C61-81DD-CA116D571F16}" srcOrd="0" destOrd="0" presId="urn:microsoft.com/office/officeart/2009/layout/CircleArrowProcess"/>
    <dgm:cxn modelId="{5CCEE8B4-16D0-4002-97F9-B5E89CE55BE1}" type="presOf" srcId="{DEE48849-2EF0-4B63-B170-2B798A4FFCEE}" destId="{CE889BCF-FD66-4FE4-9A56-BE220794FC6A}" srcOrd="0" destOrd="0" presId="urn:microsoft.com/office/officeart/2009/layout/CircleArrowProcess"/>
    <dgm:cxn modelId="{6881CA0A-01B4-490E-B3D2-2AFE62546137}" type="presOf" srcId="{5408F687-0476-4122-95AD-5B26217C0E6B}" destId="{5A8FCC14-20A2-45DD-990E-E3CFEDADBC23}" srcOrd="0" destOrd="0" presId="urn:microsoft.com/office/officeart/2009/layout/CircleArrowProcess"/>
    <dgm:cxn modelId="{C39807D7-730D-407F-A5CF-5F3749E72A52}" srcId="{385E6D24-8890-46EC-B963-04D687EB1252}" destId="{8B2E25F1-BE50-4964-99FE-CC97AC32F1F1}" srcOrd="0" destOrd="0" parTransId="{228C5A5B-FB7D-430E-8467-F81881950D37}" sibTransId="{533E9E38-DB33-43D3-B75D-71FACFDB3B5F}"/>
    <dgm:cxn modelId="{D9FE75CC-3759-4FCE-8CCB-243965C3CD88}" srcId="{F8638A1F-0BFE-45D1-ACE2-F7FABBA5B81C}" destId="{5408F687-0476-4122-95AD-5B26217C0E6B}" srcOrd="0" destOrd="0" parTransId="{6FEB6478-F98C-4378-B388-C6B80E244D7C}" sibTransId="{C827FCAD-1485-4ECF-934B-54D68F42764A}"/>
    <dgm:cxn modelId="{F9AFAA48-E6B2-40F9-9C15-EB3E0A71FDF2}" type="presOf" srcId="{F8638A1F-0BFE-45D1-ACE2-F7FABBA5B81C}" destId="{10A683B1-0739-49E3-9A8A-6BB291D0B068}" srcOrd="0" destOrd="0" presId="urn:microsoft.com/office/officeart/2009/layout/CircleArrowProcess"/>
    <dgm:cxn modelId="{40CD7CE8-D33A-4AD7-98AD-EF447094DB0D}" srcId="{F8638A1F-0BFE-45D1-ACE2-F7FABBA5B81C}" destId="{DEE48849-2EF0-4B63-B170-2B798A4FFCEE}" srcOrd="1" destOrd="0" parTransId="{6A7E04F7-D957-43B1-830F-D1B2AA5AE00D}" sibTransId="{5DEA6B8B-7012-48BD-8418-632A05F22B6D}"/>
    <dgm:cxn modelId="{ACCF1190-FF1D-45BD-B585-9BF993E7BF1B}" srcId="{F8638A1F-0BFE-45D1-ACE2-F7FABBA5B81C}" destId="{385E6D24-8890-46EC-B963-04D687EB1252}" srcOrd="2" destOrd="0" parTransId="{92022D7E-3A93-4C1C-A790-BD9792B9E92F}" sibTransId="{D8B8F7D2-4275-4E5B-B461-5335F85FE023}"/>
    <dgm:cxn modelId="{BD269F06-16C3-422F-BC1A-DB888560727E}" type="presParOf" srcId="{10A683B1-0739-49E3-9A8A-6BB291D0B068}" destId="{FC898776-E79A-4E4A-AA31-0E6A95E4308B}" srcOrd="0" destOrd="0" presId="urn:microsoft.com/office/officeart/2009/layout/CircleArrowProcess"/>
    <dgm:cxn modelId="{327F9034-17F3-4A5E-902D-E5B4555F2769}" type="presParOf" srcId="{FC898776-E79A-4E4A-AA31-0E6A95E4308B}" destId="{8ACC54AC-1AC7-45C2-B221-932896EE30A1}" srcOrd="0" destOrd="0" presId="urn:microsoft.com/office/officeart/2009/layout/CircleArrowProcess"/>
    <dgm:cxn modelId="{7877C386-0034-42DB-9E1A-6E733A343A30}" type="presParOf" srcId="{10A683B1-0739-49E3-9A8A-6BB291D0B068}" destId="{5A8FCC14-20A2-45DD-990E-E3CFEDADBC23}" srcOrd="1" destOrd="0" presId="urn:microsoft.com/office/officeart/2009/layout/CircleArrowProcess"/>
    <dgm:cxn modelId="{A2B24729-B5E7-4CB3-854A-D0E23F2C2637}" type="presParOf" srcId="{10A683B1-0739-49E3-9A8A-6BB291D0B068}" destId="{A02AA34C-9D09-416B-BC9B-EC67F9837A9A}" srcOrd="2" destOrd="0" presId="urn:microsoft.com/office/officeart/2009/layout/CircleArrowProcess"/>
    <dgm:cxn modelId="{B3B7725A-65FA-4A46-A8C8-C277BE76F63E}" type="presParOf" srcId="{A02AA34C-9D09-416B-BC9B-EC67F9837A9A}" destId="{880A0F38-A10F-4E81-A414-AF6FA6F18585}" srcOrd="0" destOrd="0" presId="urn:microsoft.com/office/officeart/2009/layout/CircleArrowProcess"/>
    <dgm:cxn modelId="{D6EC611F-C430-4A5E-8E9B-35CCEDBA34BA}" type="presParOf" srcId="{10A683B1-0739-49E3-9A8A-6BB291D0B068}" destId="{CE889BCF-FD66-4FE4-9A56-BE220794FC6A}" srcOrd="3" destOrd="0" presId="urn:microsoft.com/office/officeart/2009/layout/CircleArrowProcess"/>
    <dgm:cxn modelId="{1F0E0D27-0E9F-461C-B032-6C9A765C5463}" type="presParOf" srcId="{10A683B1-0739-49E3-9A8A-6BB291D0B068}" destId="{FF98C55A-98D7-4699-A0F2-A25CB0E8413E}" srcOrd="4" destOrd="0" presId="urn:microsoft.com/office/officeart/2009/layout/CircleArrowProcess"/>
    <dgm:cxn modelId="{58B2C99C-102F-492D-A3B3-9BC40DEB5E87}" type="presParOf" srcId="{FF98C55A-98D7-4699-A0F2-A25CB0E8413E}" destId="{15FD9AC8-D8C3-4F33-9C20-03DBFA38DC06}" srcOrd="0" destOrd="0" presId="urn:microsoft.com/office/officeart/2009/layout/CircleArrowProcess"/>
    <dgm:cxn modelId="{128CD8D4-297F-4A02-8313-E9CA1B9AD347}" type="presParOf" srcId="{10A683B1-0739-49E3-9A8A-6BB291D0B068}" destId="{E1299399-3F35-4C35-9011-97532578ABE7}" srcOrd="5" destOrd="0" presId="urn:microsoft.com/office/officeart/2009/layout/CircleArrowProcess"/>
    <dgm:cxn modelId="{9B5BDABE-2B3F-4860-B6C7-99785EA9F473}" type="presParOf" srcId="{10A683B1-0739-49E3-9A8A-6BB291D0B068}" destId="{56620175-D71D-4C61-81DD-CA116D571F16}" srcOrd="6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E3508BE-10C7-41BD-A0A7-197DD8EEF44E}" type="doc">
      <dgm:prSet loTypeId="urn:microsoft.com/office/officeart/2005/8/layout/pyramid4" loCatId="relationship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es-MX"/>
        </a:p>
      </dgm:t>
    </dgm:pt>
    <dgm:pt modelId="{C3A056AA-C614-426D-AE66-01CBF8FDC601}">
      <dgm:prSet phldrT="[Texto]" custT="1"/>
      <dgm:spPr/>
      <dgm:t>
        <a:bodyPr/>
        <a:lstStyle/>
        <a:p>
          <a:r>
            <a:rPr lang="es-MX" sz="1500" b="1" dirty="0" smtClean="0">
              <a:solidFill>
                <a:schemeClr val="tx1"/>
              </a:solidFill>
            </a:rPr>
            <a:t>Enojo, miedo, tristeza miedo, alegría. </a:t>
          </a:r>
          <a:endParaRPr lang="es-MX" sz="1500" b="1" dirty="0">
            <a:solidFill>
              <a:schemeClr val="tx1"/>
            </a:solidFill>
          </a:endParaRPr>
        </a:p>
      </dgm:t>
    </dgm:pt>
    <dgm:pt modelId="{8E1F7D03-D5BA-496A-A5CB-6C099ED333FF}" type="parTrans" cxnId="{47AB8914-FDAC-467D-B91D-4FFBBD50D03A}">
      <dgm:prSet/>
      <dgm:spPr/>
      <dgm:t>
        <a:bodyPr/>
        <a:lstStyle/>
        <a:p>
          <a:endParaRPr lang="es-MX" sz="1500" b="1">
            <a:solidFill>
              <a:schemeClr val="tx1"/>
            </a:solidFill>
          </a:endParaRPr>
        </a:p>
      </dgm:t>
    </dgm:pt>
    <dgm:pt modelId="{E00EE8E3-CE66-4295-9472-EBE07CF213D7}" type="sibTrans" cxnId="{47AB8914-FDAC-467D-B91D-4FFBBD50D03A}">
      <dgm:prSet/>
      <dgm:spPr/>
      <dgm:t>
        <a:bodyPr/>
        <a:lstStyle/>
        <a:p>
          <a:endParaRPr lang="es-MX" sz="1500" b="1">
            <a:solidFill>
              <a:schemeClr val="tx1"/>
            </a:solidFill>
          </a:endParaRPr>
        </a:p>
      </dgm:t>
    </dgm:pt>
    <dgm:pt modelId="{1005C360-1E44-442A-B77A-C11104B4797D}">
      <dgm:prSet phldrT="[Texto]" custT="1"/>
      <dgm:spPr/>
      <dgm:t>
        <a:bodyPr/>
        <a:lstStyle/>
        <a:p>
          <a:r>
            <a:rPr lang="es-MX" sz="1500" b="1" dirty="0" smtClean="0">
              <a:solidFill>
                <a:schemeClr val="tx1"/>
              </a:solidFill>
            </a:rPr>
            <a:t>Reacciones subjetivas al ambiente.</a:t>
          </a:r>
        </a:p>
        <a:p>
          <a:r>
            <a:rPr lang="es-MX" sz="1500" b="1" dirty="0" smtClean="0">
              <a:solidFill>
                <a:schemeClr val="tx1"/>
              </a:solidFill>
            </a:rPr>
            <a:t>De origen innato.</a:t>
          </a:r>
          <a:endParaRPr lang="es-MX" sz="1500" b="1" dirty="0">
            <a:solidFill>
              <a:schemeClr val="tx1"/>
            </a:solidFill>
          </a:endParaRPr>
        </a:p>
      </dgm:t>
    </dgm:pt>
    <dgm:pt modelId="{BB730C71-F606-4574-BFD6-AA73A4B3CB7E}" type="parTrans" cxnId="{6714703E-6AC4-4337-B351-158C2ED4B655}">
      <dgm:prSet/>
      <dgm:spPr/>
      <dgm:t>
        <a:bodyPr/>
        <a:lstStyle/>
        <a:p>
          <a:endParaRPr lang="es-MX" sz="1500" b="1">
            <a:solidFill>
              <a:schemeClr val="tx1"/>
            </a:solidFill>
          </a:endParaRPr>
        </a:p>
      </dgm:t>
    </dgm:pt>
    <dgm:pt modelId="{BDC38E2A-56CC-4ED9-BEEE-695BD1B74D0D}" type="sibTrans" cxnId="{6714703E-6AC4-4337-B351-158C2ED4B655}">
      <dgm:prSet/>
      <dgm:spPr/>
      <dgm:t>
        <a:bodyPr/>
        <a:lstStyle/>
        <a:p>
          <a:endParaRPr lang="es-MX" sz="1500" b="1">
            <a:solidFill>
              <a:schemeClr val="tx1"/>
            </a:solidFill>
          </a:endParaRPr>
        </a:p>
      </dgm:t>
    </dgm:pt>
    <dgm:pt modelId="{6246BA02-9BF4-46A6-A72E-559636F6C9F8}">
      <dgm:prSet phldrT="[Texto]" custT="1"/>
      <dgm:spPr/>
      <dgm:t>
        <a:bodyPr/>
        <a:lstStyle/>
        <a:p>
          <a:r>
            <a:rPr lang="es-MX" sz="1500" b="1" dirty="0" smtClean="0">
              <a:solidFill>
                <a:schemeClr val="tx1"/>
              </a:solidFill>
            </a:rPr>
            <a:t>Estados afectivos</a:t>
          </a:r>
          <a:endParaRPr lang="es-MX" sz="1500" b="1" dirty="0">
            <a:solidFill>
              <a:schemeClr val="tx1"/>
            </a:solidFill>
          </a:endParaRPr>
        </a:p>
      </dgm:t>
    </dgm:pt>
    <dgm:pt modelId="{9C2290E6-36C9-4352-84BE-427D1EEE65CD}" type="parTrans" cxnId="{1F51D877-09BA-4864-AE81-518229C2438D}">
      <dgm:prSet/>
      <dgm:spPr/>
      <dgm:t>
        <a:bodyPr/>
        <a:lstStyle/>
        <a:p>
          <a:endParaRPr lang="es-MX" sz="1500" b="1">
            <a:solidFill>
              <a:schemeClr val="tx1"/>
            </a:solidFill>
          </a:endParaRPr>
        </a:p>
      </dgm:t>
    </dgm:pt>
    <dgm:pt modelId="{6C16246B-984F-4BE7-925C-45906F439F3D}" type="sibTrans" cxnId="{1F51D877-09BA-4864-AE81-518229C2438D}">
      <dgm:prSet/>
      <dgm:spPr/>
      <dgm:t>
        <a:bodyPr/>
        <a:lstStyle/>
        <a:p>
          <a:endParaRPr lang="es-MX" sz="1500" b="1">
            <a:solidFill>
              <a:schemeClr val="tx1"/>
            </a:solidFill>
          </a:endParaRPr>
        </a:p>
      </dgm:t>
    </dgm:pt>
    <dgm:pt modelId="{B5523477-E811-4315-BA3F-F9C552384681}">
      <dgm:prSet phldrT="[Texto]" custT="1"/>
      <dgm:spPr/>
      <dgm:t>
        <a:bodyPr/>
        <a:lstStyle/>
        <a:p>
          <a:r>
            <a:rPr lang="es-MX" sz="1400" b="1" dirty="0" smtClean="0">
              <a:solidFill>
                <a:schemeClr val="tx1"/>
              </a:solidFill>
            </a:rPr>
            <a:t>Experimenta-</a:t>
          </a:r>
          <a:r>
            <a:rPr lang="es-MX" sz="1400" b="1" dirty="0" err="1" smtClean="0">
              <a:solidFill>
                <a:schemeClr val="tx1"/>
              </a:solidFill>
            </a:rPr>
            <a:t>mos</a:t>
          </a:r>
          <a:r>
            <a:rPr lang="es-MX" sz="1400" b="1" dirty="0" smtClean="0">
              <a:solidFill>
                <a:schemeClr val="tx1"/>
              </a:solidFill>
            </a:rPr>
            <a:t> diariamente </a:t>
          </a:r>
          <a:endParaRPr lang="es-MX" sz="1400" b="1" dirty="0">
            <a:solidFill>
              <a:schemeClr val="tx1"/>
            </a:solidFill>
          </a:endParaRPr>
        </a:p>
      </dgm:t>
    </dgm:pt>
    <dgm:pt modelId="{9E7A35C8-119C-49B1-84C9-55C1E02B1C45}" type="parTrans" cxnId="{D6AE171A-7162-4C97-9037-76E8D7940FCF}">
      <dgm:prSet/>
      <dgm:spPr/>
      <dgm:t>
        <a:bodyPr/>
        <a:lstStyle/>
        <a:p>
          <a:endParaRPr lang="es-MX" sz="1500" b="1">
            <a:solidFill>
              <a:schemeClr val="tx1"/>
            </a:solidFill>
          </a:endParaRPr>
        </a:p>
      </dgm:t>
    </dgm:pt>
    <dgm:pt modelId="{A9113098-FE22-45CF-99C9-B85BC2CB4D8C}" type="sibTrans" cxnId="{D6AE171A-7162-4C97-9037-76E8D7940FCF}">
      <dgm:prSet/>
      <dgm:spPr/>
      <dgm:t>
        <a:bodyPr/>
        <a:lstStyle/>
        <a:p>
          <a:endParaRPr lang="es-MX" sz="1500" b="1">
            <a:solidFill>
              <a:schemeClr val="tx1"/>
            </a:solidFill>
          </a:endParaRPr>
        </a:p>
      </dgm:t>
    </dgm:pt>
    <dgm:pt modelId="{2F2E3306-D218-433B-A044-B81E7117B830}" type="pres">
      <dgm:prSet presAssocID="{8E3508BE-10C7-41BD-A0A7-197DD8EEF44E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F100B25A-6545-47F7-A5C2-6C7E507F833B}" type="pres">
      <dgm:prSet presAssocID="{8E3508BE-10C7-41BD-A0A7-197DD8EEF44E}" presName="triangle1" presStyleLbl="node1" presStyleIdx="0" presStyleCnt="4" custLinFactNeighborX="137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13BB82F-E967-4227-9D16-D7AEEED0D1E1}" type="pres">
      <dgm:prSet presAssocID="{8E3508BE-10C7-41BD-A0A7-197DD8EEF44E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D625C3B-35C4-4FC0-B319-C69649B5CEBD}" type="pres">
      <dgm:prSet presAssocID="{8E3508BE-10C7-41BD-A0A7-197DD8EEF44E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2D64768-AE8D-490F-B8B7-A66D3741299F}" type="pres">
      <dgm:prSet presAssocID="{8E3508BE-10C7-41BD-A0A7-197DD8EEF44E}" presName="triangle4" presStyleLbl="node1" presStyleIdx="3" presStyleCnt="4" custScaleX="11089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CC19445-B55C-42AB-9097-0A6474B701B3}" type="presOf" srcId="{C3A056AA-C614-426D-AE66-01CBF8FDC601}" destId="{F100B25A-6545-47F7-A5C2-6C7E507F833B}" srcOrd="0" destOrd="0" presId="urn:microsoft.com/office/officeart/2005/8/layout/pyramid4"/>
    <dgm:cxn modelId="{1F51D877-09BA-4864-AE81-518229C2438D}" srcId="{8E3508BE-10C7-41BD-A0A7-197DD8EEF44E}" destId="{6246BA02-9BF4-46A6-A72E-559636F6C9F8}" srcOrd="2" destOrd="0" parTransId="{9C2290E6-36C9-4352-84BE-427D1EEE65CD}" sibTransId="{6C16246B-984F-4BE7-925C-45906F439F3D}"/>
    <dgm:cxn modelId="{6714703E-6AC4-4337-B351-158C2ED4B655}" srcId="{8E3508BE-10C7-41BD-A0A7-197DD8EEF44E}" destId="{1005C360-1E44-442A-B77A-C11104B4797D}" srcOrd="1" destOrd="0" parTransId="{BB730C71-F606-4574-BFD6-AA73A4B3CB7E}" sibTransId="{BDC38E2A-56CC-4ED9-BEEE-695BD1B74D0D}"/>
    <dgm:cxn modelId="{47AB8914-FDAC-467D-B91D-4FFBBD50D03A}" srcId="{8E3508BE-10C7-41BD-A0A7-197DD8EEF44E}" destId="{C3A056AA-C614-426D-AE66-01CBF8FDC601}" srcOrd="0" destOrd="0" parTransId="{8E1F7D03-D5BA-496A-A5CB-6C099ED333FF}" sibTransId="{E00EE8E3-CE66-4295-9472-EBE07CF213D7}"/>
    <dgm:cxn modelId="{D6AE171A-7162-4C97-9037-76E8D7940FCF}" srcId="{8E3508BE-10C7-41BD-A0A7-197DD8EEF44E}" destId="{B5523477-E811-4315-BA3F-F9C552384681}" srcOrd="3" destOrd="0" parTransId="{9E7A35C8-119C-49B1-84C9-55C1E02B1C45}" sibTransId="{A9113098-FE22-45CF-99C9-B85BC2CB4D8C}"/>
    <dgm:cxn modelId="{DC42BE8A-682F-4D3B-8BAC-C4602AB7634E}" type="presOf" srcId="{B5523477-E811-4315-BA3F-F9C552384681}" destId="{A2D64768-AE8D-490F-B8B7-A66D3741299F}" srcOrd="0" destOrd="0" presId="urn:microsoft.com/office/officeart/2005/8/layout/pyramid4"/>
    <dgm:cxn modelId="{514BC543-D93B-43BF-A01C-EC8407068A6D}" type="presOf" srcId="{6246BA02-9BF4-46A6-A72E-559636F6C9F8}" destId="{6D625C3B-35C4-4FC0-B319-C69649B5CEBD}" srcOrd="0" destOrd="0" presId="urn:microsoft.com/office/officeart/2005/8/layout/pyramid4"/>
    <dgm:cxn modelId="{BA50C204-1C35-40E4-BEA5-0AD7E63EF0DB}" type="presOf" srcId="{1005C360-1E44-442A-B77A-C11104B4797D}" destId="{313BB82F-E967-4227-9D16-D7AEEED0D1E1}" srcOrd="0" destOrd="0" presId="urn:microsoft.com/office/officeart/2005/8/layout/pyramid4"/>
    <dgm:cxn modelId="{666E00E2-6758-4665-AE14-2AB9CBBE078B}" type="presOf" srcId="{8E3508BE-10C7-41BD-A0A7-197DD8EEF44E}" destId="{2F2E3306-D218-433B-A044-B81E7117B830}" srcOrd="0" destOrd="0" presId="urn:microsoft.com/office/officeart/2005/8/layout/pyramid4"/>
    <dgm:cxn modelId="{CE3A9700-E614-4112-96B9-269BBD9E7DCC}" type="presParOf" srcId="{2F2E3306-D218-433B-A044-B81E7117B830}" destId="{F100B25A-6545-47F7-A5C2-6C7E507F833B}" srcOrd="0" destOrd="0" presId="urn:microsoft.com/office/officeart/2005/8/layout/pyramid4"/>
    <dgm:cxn modelId="{C73068F3-5CED-468F-9097-CB454D80DB12}" type="presParOf" srcId="{2F2E3306-D218-433B-A044-B81E7117B830}" destId="{313BB82F-E967-4227-9D16-D7AEEED0D1E1}" srcOrd="1" destOrd="0" presId="urn:microsoft.com/office/officeart/2005/8/layout/pyramid4"/>
    <dgm:cxn modelId="{324C7AB4-F3C9-4C6B-8690-E4DAE9721A20}" type="presParOf" srcId="{2F2E3306-D218-433B-A044-B81E7117B830}" destId="{6D625C3B-35C4-4FC0-B319-C69649B5CEBD}" srcOrd="2" destOrd="0" presId="urn:microsoft.com/office/officeart/2005/8/layout/pyramid4"/>
    <dgm:cxn modelId="{5032415A-0E3D-41CC-9351-9B8F74466F24}" type="presParOf" srcId="{2F2E3306-D218-433B-A044-B81E7117B830}" destId="{A2D64768-AE8D-490F-B8B7-A66D3741299F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0A7558B-776D-422E-9748-BC146C280FF0}" type="doc">
      <dgm:prSet loTypeId="urn:microsoft.com/office/officeart/2005/8/layout/process4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8474844E-4810-41C6-BEB1-A9A9166A868E}">
      <dgm:prSet phldrT="[Texto]" custT="1"/>
      <dgm:spPr/>
      <dgm:t>
        <a:bodyPr/>
        <a:lstStyle/>
        <a:p>
          <a:r>
            <a:rPr lang="es-MX" sz="3600" b="1" dirty="0" smtClean="0">
              <a:solidFill>
                <a:schemeClr val="tx1"/>
              </a:solidFill>
            </a:rPr>
            <a:t>Tensión </a:t>
          </a:r>
          <a:endParaRPr lang="es-MX" sz="3600" b="1" dirty="0">
            <a:solidFill>
              <a:schemeClr val="tx1"/>
            </a:solidFill>
          </a:endParaRPr>
        </a:p>
      </dgm:t>
    </dgm:pt>
    <dgm:pt modelId="{8C66D563-C4F2-4106-9D79-144F21023F9A}" type="parTrans" cxnId="{3E16E0BD-C75E-43D5-9ACD-3F2C80223669}">
      <dgm:prSet/>
      <dgm:spPr/>
      <dgm:t>
        <a:bodyPr/>
        <a:lstStyle/>
        <a:p>
          <a:endParaRPr lang="es-MX"/>
        </a:p>
      </dgm:t>
    </dgm:pt>
    <dgm:pt modelId="{1FA0E051-AC3A-4BB7-8337-54832DEEA11D}" type="sibTrans" cxnId="{3E16E0BD-C75E-43D5-9ACD-3F2C80223669}">
      <dgm:prSet/>
      <dgm:spPr/>
      <dgm:t>
        <a:bodyPr/>
        <a:lstStyle/>
        <a:p>
          <a:endParaRPr lang="es-MX"/>
        </a:p>
      </dgm:t>
    </dgm:pt>
    <dgm:pt modelId="{86180437-90E7-405B-9727-4A99B3D17BBA}">
      <dgm:prSet phldrT="[Texto]"/>
      <dgm:spPr/>
      <dgm:t>
        <a:bodyPr/>
        <a:lstStyle/>
        <a:p>
          <a:r>
            <a:rPr lang="es-MX" dirty="0" smtClean="0"/>
            <a:t>Músculos Contraídos </a:t>
          </a:r>
          <a:endParaRPr lang="es-MX" dirty="0"/>
        </a:p>
      </dgm:t>
    </dgm:pt>
    <dgm:pt modelId="{92469AFC-C623-4278-93D5-E13C57D1D137}" type="parTrans" cxnId="{8C5C43D1-422A-4A82-BE9F-513551532D28}">
      <dgm:prSet/>
      <dgm:spPr/>
      <dgm:t>
        <a:bodyPr/>
        <a:lstStyle/>
        <a:p>
          <a:endParaRPr lang="es-MX"/>
        </a:p>
      </dgm:t>
    </dgm:pt>
    <dgm:pt modelId="{FB069068-B02B-432C-B8B3-1B79FF9A4DB0}" type="sibTrans" cxnId="{8C5C43D1-422A-4A82-BE9F-513551532D28}">
      <dgm:prSet/>
      <dgm:spPr/>
      <dgm:t>
        <a:bodyPr/>
        <a:lstStyle/>
        <a:p>
          <a:endParaRPr lang="es-MX"/>
        </a:p>
      </dgm:t>
    </dgm:pt>
    <dgm:pt modelId="{67C706D9-3A8C-4C62-9E8A-53BC311AE09D}">
      <dgm:prSet phldrT="[Texto]"/>
      <dgm:spPr/>
      <dgm:t>
        <a:bodyPr/>
        <a:lstStyle/>
        <a:p>
          <a:r>
            <a:rPr lang="es-MX" dirty="0" smtClean="0"/>
            <a:t>Malestar</a:t>
          </a:r>
          <a:r>
            <a:rPr lang="es-MX" baseline="0" dirty="0" smtClean="0"/>
            <a:t> y cansancio.</a:t>
          </a:r>
          <a:endParaRPr lang="es-MX" dirty="0"/>
        </a:p>
      </dgm:t>
    </dgm:pt>
    <dgm:pt modelId="{6E3CB5C4-747A-4F28-BC81-DEF524C80D4D}" type="parTrans" cxnId="{E74E2AD9-645C-432E-94CA-F6F33BF71AE3}">
      <dgm:prSet/>
      <dgm:spPr/>
      <dgm:t>
        <a:bodyPr/>
        <a:lstStyle/>
        <a:p>
          <a:endParaRPr lang="es-MX"/>
        </a:p>
      </dgm:t>
    </dgm:pt>
    <dgm:pt modelId="{EC4B799C-2F96-4ECC-9B41-F07F9521505F}" type="sibTrans" cxnId="{E74E2AD9-645C-432E-94CA-F6F33BF71AE3}">
      <dgm:prSet/>
      <dgm:spPr/>
      <dgm:t>
        <a:bodyPr/>
        <a:lstStyle/>
        <a:p>
          <a:endParaRPr lang="es-MX"/>
        </a:p>
      </dgm:t>
    </dgm:pt>
    <dgm:pt modelId="{C66B1747-91C0-4099-829F-E315ABBD8FEC}">
      <dgm:prSet phldrT="[Texto]" custT="1"/>
      <dgm:spPr/>
      <dgm:t>
        <a:bodyPr/>
        <a:lstStyle/>
        <a:p>
          <a:r>
            <a:rPr lang="es-MX" sz="4000" b="1" dirty="0" smtClean="0">
              <a:solidFill>
                <a:schemeClr val="tx1"/>
              </a:solidFill>
            </a:rPr>
            <a:t>Estrés</a:t>
          </a:r>
          <a:r>
            <a:rPr lang="es-MX" sz="4800" b="1" dirty="0" smtClean="0">
              <a:solidFill>
                <a:schemeClr val="tx1"/>
              </a:solidFill>
            </a:rPr>
            <a:t> </a:t>
          </a:r>
          <a:endParaRPr lang="es-MX" sz="4800" b="1" dirty="0">
            <a:solidFill>
              <a:schemeClr val="tx1"/>
            </a:solidFill>
          </a:endParaRPr>
        </a:p>
      </dgm:t>
    </dgm:pt>
    <dgm:pt modelId="{38D7BDA7-CC7F-45FC-A36A-A99B786725CB}" type="parTrans" cxnId="{7BBF37F9-3655-4DA4-9184-644FA9022C03}">
      <dgm:prSet/>
      <dgm:spPr/>
      <dgm:t>
        <a:bodyPr/>
        <a:lstStyle/>
        <a:p>
          <a:endParaRPr lang="es-MX"/>
        </a:p>
      </dgm:t>
    </dgm:pt>
    <dgm:pt modelId="{576DE68D-B22D-40FD-BE05-3D7028D6E9D5}" type="sibTrans" cxnId="{7BBF37F9-3655-4DA4-9184-644FA9022C03}">
      <dgm:prSet/>
      <dgm:spPr/>
      <dgm:t>
        <a:bodyPr/>
        <a:lstStyle/>
        <a:p>
          <a:endParaRPr lang="es-MX"/>
        </a:p>
      </dgm:t>
    </dgm:pt>
    <dgm:pt modelId="{D925CBBD-0F8D-42CF-B5F7-318CC9D268A0}">
      <dgm:prSet phldrT="[Texto]"/>
      <dgm:spPr/>
      <dgm:t>
        <a:bodyPr/>
        <a:lstStyle/>
        <a:p>
          <a:r>
            <a:rPr lang="es-MX" dirty="0" smtClean="0"/>
            <a:t>Tensión </a:t>
          </a:r>
          <a:endParaRPr lang="es-MX" dirty="0"/>
        </a:p>
      </dgm:t>
    </dgm:pt>
    <dgm:pt modelId="{C42A8ED7-0041-4942-845D-940C00F3AC24}" type="parTrans" cxnId="{1C668B6A-2231-439B-AFB0-7D0E04A46C67}">
      <dgm:prSet/>
      <dgm:spPr/>
      <dgm:t>
        <a:bodyPr/>
        <a:lstStyle/>
        <a:p>
          <a:endParaRPr lang="es-MX"/>
        </a:p>
      </dgm:t>
    </dgm:pt>
    <dgm:pt modelId="{6DC437E2-DFF1-41FF-BF76-CDDBDDD570E1}" type="sibTrans" cxnId="{1C668B6A-2231-439B-AFB0-7D0E04A46C67}">
      <dgm:prSet/>
      <dgm:spPr/>
      <dgm:t>
        <a:bodyPr/>
        <a:lstStyle/>
        <a:p>
          <a:endParaRPr lang="es-MX"/>
        </a:p>
      </dgm:t>
    </dgm:pt>
    <dgm:pt modelId="{D6001668-0338-456B-99D5-9E93E2939C97}">
      <dgm:prSet phldrT="[Texto]"/>
      <dgm:spPr/>
      <dgm:t>
        <a:bodyPr/>
        <a:lstStyle/>
        <a:p>
          <a:r>
            <a:rPr lang="es-MX" dirty="0" smtClean="0"/>
            <a:t>Física y Emocional </a:t>
          </a:r>
          <a:endParaRPr lang="es-MX" dirty="0"/>
        </a:p>
      </dgm:t>
    </dgm:pt>
    <dgm:pt modelId="{10D1BDB3-2828-462B-B361-4ADBFB98ED8E}" type="parTrans" cxnId="{8CF97A03-163C-4AC4-9E7E-B551832E3BBA}">
      <dgm:prSet/>
      <dgm:spPr/>
      <dgm:t>
        <a:bodyPr/>
        <a:lstStyle/>
        <a:p>
          <a:endParaRPr lang="es-MX"/>
        </a:p>
      </dgm:t>
    </dgm:pt>
    <dgm:pt modelId="{7589008D-5EC9-424E-8D9E-C3DF16AEA06F}" type="sibTrans" cxnId="{8CF97A03-163C-4AC4-9E7E-B551832E3BBA}">
      <dgm:prSet/>
      <dgm:spPr/>
      <dgm:t>
        <a:bodyPr/>
        <a:lstStyle/>
        <a:p>
          <a:endParaRPr lang="es-MX"/>
        </a:p>
      </dgm:t>
    </dgm:pt>
    <dgm:pt modelId="{988E9B57-A8E3-4E59-80BC-CEA6652C3CBF}">
      <dgm:prSet phldrT="[Texto]" custT="1"/>
      <dgm:spPr/>
      <dgm:t>
        <a:bodyPr/>
        <a:lstStyle/>
        <a:p>
          <a:r>
            <a:rPr lang="es-MX" sz="2800" b="1" dirty="0" smtClean="0">
              <a:solidFill>
                <a:schemeClr val="tx1"/>
              </a:solidFill>
            </a:rPr>
            <a:t>Estrés Físico                   Estrés Emocional </a:t>
          </a:r>
          <a:endParaRPr lang="es-MX" sz="2800" b="1" dirty="0">
            <a:solidFill>
              <a:schemeClr val="tx1"/>
            </a:solidFill>
          </a:endParaRPr>
        </a:p>
      </dgm:t>
    </dgm:pt>
    <dgm:pt modelId="{E6CEB566-19D0-4DE7-A5C4-3D088A6D72AD}" type="parTrans" cxnId="{34B01532-89B7-4DA3-92D7-7BD5BDA2F831}">
      <dgm:prSet/>
      <dgm:spPr/>
      <dgm:t>
        <a:bodyPr/>
        <a:lstStyle/>
        <a:p>
          <a:endParaRPr lang="es-MX"/>
        </a:p>
      </dgm:t>
    </dgm:pt>
    <dgm:pt modelId="{408A6A9D-9C23-43DF-9AE8-A667B3961C0E}" type="sibTrans" cxnId="{34B01532-89B7-4DA3-92D7-7BD5BDA2F831}">
      <dgm:prSet/>
      <dgm:spPr/>
      <dgm:t>
        <a:bodyPr/>
        <a:lstStyle/>
        <a:p>
          <a:endParaRPr lang="es-MX"/>
        </a:p>
      </dgm:t>
    </dgm:pt>
    <dgm:pt modelId="{B5469A9D-9389-488A-9BBA-8754CEE0B62F}">
      <dgm:prSet phldrT="[Texto]"/>
      <dgm:spPr/>
      <dgm:t>
        <a:bodyPr/>
        <a:lstStyle/>
        <a:p>
          <a:r>
            <a:rPr lang="es-MX" dirty="0" smtClean="0"/>
            <a:t>Reacción del cuerpo provocado por diversos factores desencadenantes.</a:t>
          </a:r>
          <a:endParaRPr lang="es-MX" dirty="0"/>
        </a:p>
      </dgm:t>
    </dgm:pt>
    <dgm:pt modelId="{AADE8935-5C01-49E0-A23F-169CFDB05634}" type="parTrans" cxnId="{29DD97D0-CB00-41CC-9B14-8A673D3D139F}">
      <dgm:prSet/>
      <dgm:spPr/>
      <dgm:t>
        <a:bodyPr/>
        <a:lstStyle/>
        <a:p>
          <a:endParaRPr lang="es-MX"/>
        </a:p>
      </dgm:t>
    </dgm:pt>
    <dgm:pt modelId="{2FD61E30-A241-4ACE-A8DD-24A34EAB5D22}" type="sibTrans" cxnId="{29DD97D0-CB00-41CC-9B14-8A673D3D139F}">
      <dgm:prSet/>
      <dgm:spPr/>
      <dgm:t>
        <a:bodyPr/>
        <a:lstStyle/>
        <a:p>
          <a:endParaRPr lang="es-MX"/>
        </a:p>
      </dgm:t>
    </dgm:pt>
    <dgm:pt modelId="{65196133-05D2-47EF-81E6-727FC6E74BDC}">
      <dgm:prSet phldrT="[Texto]"/>
      <dgm:spPr/>
      <dgm:t>
        <a:bodyPr/>
        <a:lstStyle/>
        <a:p>
          <a:r>
            <a:rPr lang="es-MX" dirty="0" smtClean="0"/>
            <a:t>Situaciones difíciles de manejar.</a:t>
          </a:r>
          <a:endParaRPr lang="es-MX" dirty="0"/>
        </a:p>
      </dgm:t>
    </dgm:pt>
    <dgm:pt modelId="{4CC2C7EB-EE6C-4554-91D7-8705706044A6}" type="parTrans" cxnId="{C569C661-E850-4BCF-A320-6DC769F71FDD}">
      <dgm:prSet/>
      <dgm:spPr/>
      <dgm:t>
        <a:bodyPr/>
        <a:lstStyle/>
        <a:p>
          <a:endParaRPr lang="es-MX"/>
        </a:p>
      </dgm:t>
    </dgm:pt>
    <dgm:pt modelId="{DC813488-6BC7-4328-B77A-4FCA6A92E508}" type="sibTrans" cxnId="{C569C661-E850-4BCF-A320-6DC769F71FDD}">
      <dgm:prSet/>
      <dgm:spPr/>
      <dgm:t>
        <a:bodyPr/>
        <a:lstStyle/>
        <a:p>
          <a:endParaRPr lang="es-MX"/>
        </a:p>
      </dgm:t>
    </dgm:pt>
    <dgm:pt modelId="{E7615455-7CEA-41A6-8D5B-23F5389FD008}">
      <dgm:prSet/>
      <dgm:spPr/>
      <dgm:t>
        <a:bodyPr/>
        <a:lstStyle/>
        <a:p>
          <a:r>
            <a:rPr lang="es-MX" dirty="0" smtClean="0"/>
            <a:t>Ambos se encuentra relacionados.</a:t>
          </a:r>
          <a:endParaRPr lang="es-MX" dirty="0"/>
        </a:p>
      </dgm:t>
    </dgm:pt>
    <dgm:pt modelId="{5EFD5A22-0EFF-405E-931E-779DD5B5209F}" type="parTrans" cxnId="{8CA84F8C-A961-4D44-9C9B-02CF74B39CDA}">
      <dgm:prSet/>
      <dgm:spPr/>
      <dgm:t>
        <a:bodyPr/>
        <a:lstStyle/>
        <a:p>
          <a:endParaRPr lang="es-MX"/>
        </a:p>
      </dgm:t>
    </dgm:pt>
    <dgm:pt modelId="{88CA7691-19D2-4AA5-B85E-B2B880722D4C}" type="sibTrans" cxnId="{8CA84F8C-A961-4D44-9C9B-02CF74B39CDA}">
      <dgm:prSet/>
      <dgm:spPr/>
      <dgm:t>
        <a:bodyPr/>
        <a:lstStyle/>
        <a:p>
          <a:endParaRPr lang="es-MX"/>
        </a:p>
      </dgm:t>
    </dgm:pt>
    <dgm:pt modelId="{3BB3F14C-1486-4F9A-9334-0A1CD3C13F12}" type="pres">
      <dgm:prSet presAssocID="{40A7558B-776D-422E-9748-BC146C280FF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7BEA39B0-7D3F-4CF0-A496-CBB17B430FEC}" type="pres">
      <dgm:prSet presAssocID="{E7615455-7CEA-41A6-8D5B-23F5389FD008}" presName="boxAndChildren" presStyleCnt="0"/>
      <dgm:spPr/>
    </dgm:pt>
    <dgm:pt modelId="{87F69B8B-9973-43E7-9804-3CA90BDA6C43}" type="pres">
      <dgm:prSet presAssocID="{E7615455-7CEA-41A6-8D5B-23F5389FD008}" presName="parentTextBox" presStyleLbl="node1" presStyleIdx="0" presStyleCnt="4"/>
      <dgm:spPr/>
      <dgm:t>
        <a:bodyPr/>
        <a:lstStyle/>
        <a:p>
          <a:endParaRPr lang="es-MX"/>
        </a:p>
      </dgm:t>
    </dgm:pt>
    <dgm:pt modelId="{6736BBAD-5F44-4956-9E90-26BA7A1861BE}" type="pres">
      <dgm:prSet presAssocID="{408A6A9D-9C23-43DF-9AE8-A667B3961C0E}" presName="sp" presStyleCnt="0"/>
      <dgm:spPr/>
    </dgm:pt>
    <dgm:pt modelId="{3DE92671-0C17-419C-B9E7-6D379C0DACC0}" type="pres">
      <dgm:prSet presAssocID="{988E9B57-A8E3-4E59-80BC-CEA6652C3CBF}" presName="arrowAndChildren" presStyleCnt="0"/>
      <dgm:spPr/>
    </dgm:pt>
    <dgm:pt modelId="{5E257578-3733-4669-8A43-2AAC5410134A}" type="pres">
      <dgm:prSet presAssocID="{988E9B57-A8E3-4E59-80BC-CEA6652C3CBF}" presName="parentTextArrow" presStyleLbl="node1" presStyleIdx="0" presStyleCnt="4"/>
      <dgm:spPr/>
      <dgm:t>
        <a:bodyPr/>
        <a:lstStyle/>
        <a:p>
          <a:endParaRPr lang="es-MX"/>
        </a:p>
      </dgm:t>
    </dgm:pt>
    <dgm:pt modelId="{C595365F-AA27-4B5C-9034-C6B3EBC92B05}" type="pres">
      <dgm:prSet presAssocID="{988E9B57-A8E3-4E59-80BC-CEA6652C3CBF}" presName="arrow" presStyleLbl="node1" presStyleIdx="1" presStyleCnt="4"/>
      <dgm:spPr/>
      <dgm:t>
        <a:bodyPr/>
        <a:lstStyle/>
        <a:p>
          <a:endParaRPr lang="es-MX"/>
        </a:p>
      </dgm:t>
    </dgm:pt>
    <dgm:pt modelId="{97D67F3C-7347-4FA9-8F80-B135F52EBC09}" type="pres">
      <dgm:prSet presAssocID="{988E9B57-A8E3-4E59-80BC-CEA6652C3CBF}" presName="descendantArrow" presStyleCnt="0"/>
      <dgm:spPr/>
    </dgm:pt>
    <dgm:pt modelId="{6929A605-C62C-483E-BCD9-FFDBAD1C2284}" type="pres">
      <dgm:prSet presAssocID="{B5469A9D-9389-488A-9BBA-8754CEE0B62F}" presName="childTextArrow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498E60E-3387-4004-9068-8831B9DB62CB}" type="pres">
      <dgm:prSet presAssocID="{65196133-05D2-47EF-81E6-727FC6E74BDC}" presName="childTextArrow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B65595D-4D87-4FA4-8C62-AF7A28CCB276}" type="pres">
      <dgm:prSet presAssocID="{576DE68D-B22D-40FD-BE05-3D7028D6E9D5}" presName="sp" presStyleCnt="0"/>
      <dgm:spPr/>
    </dgm:pt>
    <dgm:pt modelId="{A07C4CE8-7A08-4EE0-A0FB-E40F58B697E9}" type="pres">
      <dgm:prSet presAssocID="{C66B1747-91C0-4099-829F-E315ABBD8FEC}" presName="arrowAndChildren" presStyleCnt="0"/>
      <dgm:spPr/>
    </dgm:pt>
    <dgm:pt modelId="{756912E4-3909-4B47-8FB0-EB96204044F4}" type="pres">
      <dgm:prSet presAssocID="{C66B1747-91C0-4099-829F-E315ABBD8FEC}" presName="parentTextArrow" presStyleLbl="node1" presStyleIdx="1" presStyleCnt="4"/>
      <dgm:spPr/>
      <dgm:t>
        <a:bodyPr/>
        <a:lstStyle/>
        <a:p>
          <a:endParaRPr lang="es-MX"/>
        </a:p>
      </dgm:t>
    </dgm:pt>
    <dgm:pt modelId="{C98DD7C7-C436-4036-BDB5-FD4A6DFF832C}" type="pres">
      <dgm:prSet presAssocID="{C66B1747-91C0-4099-829F-E315ABBD8FEC}" presName="arrow" presStyleLbl="node1" presStyleIdx="2" presStyleCnt="4"/>
      <dgm:spPr/>
      <dgm:t>
        <a:bodyPr/>
        <a:lstStyle/>
        <a:p>
          <a:endParaRPr lang="es-MX"/>
        </a:p>
      </dgm:t>
    </dgm:pt>
    <dgm:pt modelId="{D5D8BB51-51D3-45D9-B947-1E3A104A192C}" type="pres">
      <dgm:prSet presAssocID="{C66B1747-91C0-4099-829F-E315ABBD8FEC}" presName="descendantArrow" presStyleCnt="0"/>
      <dgm:spPr/>
    </dgm:pt>
    <dgm:pt modelId="{8A2101F8-0FB4-4B73-8F6F-3A7B8EB4B51D}" type="pres">
      <dgm:prSet presAssocID="{D925CBBD-0F8D-42CF-B5F7-318CC9D268A0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531532E-F698-49E5-9D26-C25B95CA8EFC}" type="pres">
      <dgm:prSet presAssocID="{D6001668-0338-456B-99D5-9E93E2939C97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D76E4D8-B3A7-43E3-BCE7-3BA8317FD6BF}" type="pres">
      <dgm:prSet presAssocID="{1FA0E051-AC3A-4BB7-8337-54832DEEA11D}" presName="sp" presStyleCnt="0"/>
      <dgm:spPr/>
    </dgm:pt>
    <dgm:pt modelId="{FEE65333-62B9-4E86-9C57-0B327B5FBB4C}" type="pres">
      <dgm:prSet presAssocID="{8474844E-4810-41C6-BEB1-A9A9166A868E}" presName="arrowAndChildren" presStyleCnt="0"/>
      <dgm:spPr/>
    </dgm:pt>
    <dgm:pt modelId="{09598671-EDB4-4C04-A09A-26F457CDFB13}" type="pres">
      <dgm:prSet presAssocID="{8474844E-4810-41C6-BEB1-A9A9166A868E}" presName="parentTextArrow" presStyleLbl="node1" presStyleIdx="2" presStyleCnt="4"/>
      <dgm:spPr/>
      <dgm:t>
        <a:bodyPr/>
        <a:lstStyle/>
        <a:p>
          <a:endParaRPr lang="es-MX"/>
        </a:p>
      </dgm:t>
    </dgm:pt>
    <dgm:pt modelId="{5B2636DF-45F8-4E6B-85DB-10BA4522A754}" type="pres">
      <dgm:prSet presAssocID="{8474844E-4810-41C6-BEB1-A9A9166A868E}" presName="arrow" presStyleLbl="node1" presStyleIdx="3" presStyleCnt="4" custLinFactNeighborY="1914"/>
      <dgm:spPr/>
      <dgm:t>
        <a:bodyPr/>
        <a:lstStyle/>
        <a:p>
          <a:endParaRPr lang="es-MX"/>
        </a:p>
      </dgm:t>
    </dgm:pt>
    <dgm:pt modelId="{AEFF8577-B5BB-4FE0-B6DD-042F6E46786D}" type="pres">
      <dgm:prSet presAssocID="{8474844E-4810-41C6-BEB1-A9A9166A868E}" presName="descendantArrow" presStyleCnt="0"/>
      <dgm:spPr/>
    </dgm:pt>
    <dgm:pt modelId="{95066DE0-16AE-47C2-816C-361397EB9C95}" type="pres">
      <dgm:prSet presAssocID="{86180437-90E7-405B-9727-4A99B3D17BBA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1B6EB6C-A1CC-4785-9341-FAD9AD647411}" type="pres">
      <dgm:prSet presAssocID="{67C706D9-3A8C-4C62-9E8A-53BC311AE09D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720B896E-3220-4162-9B15-C2E996DA3EE4}" type="presOf" srcId="{86180437-90E7-405B-9727-4A99B3D17BBA}" destId="{95066DE0-16AE-47C2-816C-361397EB9C95}" srcOrd="0" destOrd="0" presId="urn:microsoft.com/office/officeart/2005/8/layout/process4"/>
    <dgm:cxn modelId="{5998BA5F-1543-441E-81F9-66D9BC818DD2}" type="presOf" srcId="{67C706D9-3A8C-4C62-9E8A-53BC311AE09D}" destId="{E1B6EB6C-A1CC-4785-9341-FAD9AD647411}" srcOrd="0" destOrd="0" presId="urn:microsoft.com/office/officeart/2005/8/layout/process4"/>
    <dgm:cxn modelId="{7D64BB28-12A4-4E25-AFC5-00845FE6DDE1}" type="presOf" srcId="{E7615455-7CEA-41A6-8D5B-23F5389FD008}" destId="{87F69B8B-9973-43E7-9804-3CA90BDA6C43}" srcOrd="0" destOrd="0" presId="urn:microsoft.com/office/officeart/2005/8/layout/process4"/>
    <dgm:cxn modelId="{29DD97D0-CB00-41CC-9B14-8A673D3D139F}" srcId="{988E9B57-A8E3-4E59-80BC-CEA6652C3CBF}" destId="{B5469A9D-9389-488A-9BBA-8754CEE0B62F}" srcOrd="0" destOrd="0" parTransId="{AADE8935-5C01-49E0-A23F-169CFDB05634}" sibTransId="{2FD61E30-A241-4ACE-A8DD-24A34EAB5D22}"/>
    <dgm:cxn modelId="{8CA84F8C-A961-4D44-9C9B-02CF74B39CDA}" srcId="{40A7558B-776D-422E-9748-BC146C280FF0}" destId="{E7615455-7CEA-41A6-8D5B-23F5389FD008}" srcOrd="3" destOrd="0" parTransId="{5EFD5A22-0EFF-405E-931E-779DD5B5209F}" sibTransId="{88CA7691-19D2-4AA5-B85E-B2B880722D4C}"/>
    <dgm:cxn modelId="{34B01532-89B7-4DA3-92D7-7BD5BDA2F831}" srcId="{40A7558B-776D-422E-9748-BC146C280FF0}" destId="{988E9B57-A8E3-4E59-80BC-CEA6652C3CBF}" srcOrd="2" destOrd="0" parTransId="{E6CEB566-19D0-4DE7-A5C4-3D088A6D72AD}" sibTransId="{408A6A9D-9C23-43DF-9AE8-A667B3961C0E}"/>
    <dgm:cxn modelId="{11F40BB1-2008-4106-AF8F-7353F27C0E2F}" type="presOf" srcId="{8474844E-4810-41C6-BEB1-A9A9166A868E}" destId="{5B2636DF-45F8-4E6B-85DB-10BA4522A754}" srcOrd="1" destOrd="0" presId="urn:microsoft.com/office/officeart/2005/8/layout/process4"/>
    <dgm:cxn modelId="{7BBF37F9-3655-4DA4-9184-644FA9022C03}" srcId="{40A7558B-776D-422E-9748-BC146C280FF0}" destId="{C66B1747-91C0-4099-829F-E315ABBD8FEC}" srcOrd="1" destOrd="0" parTransId="{38D7BDA7-CC7F-45FC-A36A-A99B786725CB}" sibTransId="{576DE68D-B22D-40FD-BE05-3D7028D6E9D5}"/>
    <dgm:cxn modelId="{45E64AFD-4108-4EB9-B219-11B6C6EF36C8}" type="presOf" srcId="{C66B1747-91C0-4099-829F-E315ABBD8FEC}" destId="{756912E4-3909-4B47-8FB0-EB96204044F4}" srcOrd="0" destOrd="0" presId="urn:microsoft.com/office/officeart/2005/8/layout/process4"/>
    <dgm:cxn modelId="{BB7C0BC8-2238-43E7-A2C8-157F4D04A856}" type="presOf" srcId="{40A7558B-776D-422E-9748-BC146C280FF0}" destId="{3BB3F14C-1486-4F9A-9334-0A1CD3C13F12}" srcOrd="0" destOrd="0" presId="urn:microsoft.com/office/officeart/2005/8/layout/process4"/>
    <dgm:cxn modelId="{E74E2AD9-645C-432E-94CA-F6F33BF71AE3}" srcId="{8474844E-4810-41C6-BEB1-A9A9166A868E}" destId="{67C706D9-3A8C-4C62-9E8A-53BC311AE09D}" srcOrd="1" destOrd="0" parTransId="{6E3CB5C4-747A-4F28-BC81-DEF524C80D4D}" sibTransId="{EC4B799C-2F96-4ECC-9B41-F07F9521505F}"/>
    <dgm:cxn modelId="{AEF243FE-7086-4CDB-B3EE-33AD17122874}" type="presOf" srcId="{D925CBBD-0F8D-42CF-B5F7-318CC9D268A0}" destId="{8A2101F8-0FB4-4B73-8F6F-3A7B8EB4B51D}" srcOrd="0" destOrd="0" presId="urn:microsoft.com/office/officeart/2005/8/layout/process4"/>
    <dgm:cxn modelId="{87098634-7987-458E-B541-B1ED94E332B2}" type="presOf" srcId="{988E9B57-A8E3-4E59-80BC-CEA6652C3CBF}" destId="{5E257578-3733-4669-8A43-2AAC5410134A}" srcOrd="0" destOrd="0" presId="urn:microsoft.com/office/officeart/2005/8/layout/process4"/>
    <dgm:cxn modelId="{B1781D61-A5A0-4725-9B6B-5FDB8D8CBB6A}" type="presOf" srcId="{B5469A9D-9389-488A-9BBA-8754CEE0B62F}" destId="{6929A605-C62C-483E-BCD9-FFDBAD1C2284}" srcOrd="0" destOrd="0" presId="urn:microsoft.com/office/officeart/2005/8/layout/process4"/>
    <dgm:cxn modelId="{C569C661-E850-4BCF-A320-6DC769F71FDD}" srcId="{988E9B57-A8E3-4E59-80BC-CEA6652C3CBF}" destId="{65196133-05D2-47EF-81E6-727FC6E74BDC}" srcOrd="1" destOrd="0" parTransId="{4CC2C7EB-EE6C-4554-91D7-8705706044A6}" sibTransId="{DC813488-6BC7-4328-B77A-4FCA6A92E508}"/>
    <dgm:cxn modelId="{13FFDB7C-0258-4108-873A-10EAD66118C5}" type="presOf" srcId="{988E9B57-A8E3-4E59-80BC-CEA6652C3CBF}" destId="{C595365F-AA27-4B5C-9034-C6B3EBC92B05}" srcOrd="1" destOrd="0" presId="urn:microsoft.com/office/officeart/2005/8/layout/process4"/>
    <dgm:cxn modelId="{248A51AC-311E-41CA-AB2D-4ECBF49E14B1}" type="presOf" srcId="{C66B1747-91C0-4099-829F-E315ABBD8FEC}" destId="{C98DD7C7-C436-4036-BDB5-FD4A6DFF832C}" srcOrd="1" destOrd="0" presId="urn:microsoft.com/office/officeart/2005/8/layout/process4"/>
    <dgm:cxn modelId="{EB1A88A4-A7BA-4012-9E56-8F305B59C494}" type="presOf" srcId="{8474844E-4810-41C6-BEB1-A9A9166A868E}" destId="{09598671-EDB4-4C04-A09A-26F457CDFB13}" srcOrd="0" destOrd="0" presId="urn:microsoft.com/office/officeart/2005/8/layout/process4"/>
    <dgm:cxn modelId="{8C5C43D1-422A-4A82-BE9F-513551532D28}" srcId="{8474844E-4810-41C6-BEB1-A9A9166A868E}" destId="{86180437-90E7-405B-9727-4A99B3D17BBA}" srcOrd="0" destOrd="0" parTransId="{92469AFC-C623-4278-93D5-E13C57D1D137}" sibTransId="{FB069068-B02B-432C-B8B3-1B79FF9A4DB0}"/>
    <dgm:cxn modelId="{8CF97A03-163C-4AC4-9E7E-B551832E3BBA}" srcId="{C66B1747-91C0-4099-829F-E315ABBD8FEC}" destId="{D6001668-0338-456B-99D5-9E93E2939C97}" srcOrd="1" destOrd="0" parTransId="{10D1BDB3-2828-462B-B361-4ADBFB98ED8E}" sibTransId="{7589008D-5EC9-424E-8D9E-C3DF16AEA06F}"/>
    <dgm:cxn modelId="{5E24379C-80D8-42E9-BCA7-F5D561C3B411}" type="presOf" srcId="{65196133-05D2-47EF-81E6-727FC6E74BDC}" destId="{5498E60E-3387-4004-9068-8831B9DB62CB}" srcOrd="0" destOrd="0" presId="urn:microsoft.com/office/officeart/2005/8/layout/process4"/>
    <dgm:cxn modelId="{1C668B6A-2231-439B-AFB0-7D0E04A46C67}" srcId="{C66B1747-91C0-4099-829F-E315ABBD8FEC}" destId="{D925CBBD-0F8D-42CF-B5F7-318CC9D268A0}" srcOrd="0" destOrd="0" parTransId="{C42A8ED7-0041-4942-845D-940C00F3AC24}" sibTransId="{6DC437E2-DFF1-41FF-BF76-CDDBDDD570E1}"/>
    <dgm:cxn modelId="{1CC78E2B-CF1D-4548-AB3D-E1D6B141C051}" type="presOf" srcId="{D6001668-0338-456B-99D5-9E93E2939C97}" destId="{8531532E-F698-49E5-9D26-C25B95CA8EFC}" srcOrd="0" destOrd="0" presId="urn:microsoft.com/office/officeart/2005/8/layout/process4"/>
    <dgm:cxn modelId="{3E16E0BD-C75E-43D5-9ACD-3F2C80223669}" srcId="{40A7558B-776D-422E-9748-BC146C280FF0}" destId="{8474844E-4810-41C6-BEB1-A9A9166A868E}" srcOrd="0" destOrd="0" parTransId="{8C66D563-C4F2-4106-9D79-144F21023F9A}" sibTransId="{1FA0E051-AC3A-4BB7-8337-54832DEEA11D}"/>
    <dgm:cxn modelId="{EDB32444-EC52-4E78-849B-6C269BF06D82}" type="presParOf" srcId="{3BB3F14C-1486-4F9A-9334-0A1CD3C13F12}" destId="{7BEA39B0-7D3F-4CF0-A496-CBB17B430FEC}" srcOrd="0" destOrd="0" presId="urn:microsoft.com/office/officeart/2005/8/layout/process4"/>
    <dgm:cxn modelId="{90A6432E-B818-4A12-A983-505F4C00FC57}" type="presParOf" srcId="{7BEA39B0-7D3F-4CF0-A496-CBB17B430FEC}" destId="{87F69B8B-9973-43E7-9804-3CA90BDA6C43}" srcOrd="0" destOrd="0" presId="urn:microsoft.com/office/officeart/2005/8/layout/process4"/>
    <dgm:cxn modelId="{64FE624C-F2E9-4872-BB96-69C43073D483}" type="presParOf" srcId="{3BB3F14C-1486-4F9A-9334-0A1CD3C13F12}" destId="{6736BBAD-5F44-4956-9E90-26BA7A1861BE}" srcOrd="1" destOrd="0" presId="urn:microsoft.com/office/officeart/2005/8/layout/process4"/>
    <dgm:cxn modelId="{AD11F7AE-6218-455C-9C97-DE40C635A206}" type="presParOf" srcId="{3BB3F14C-1486-4F9A-9334-0A1CD3C13F12}" destId="{3DE92671-0C17-419C-B9E7-6D379C0DACC0}" srcOrd="2" destOrd="0" presId="urn:microsoft.com/office/officeart/2005/8/layout/process4"/>
    <dgm:cxn modelId="{8C19ACBE-50B0-4563-AC53-8626703DA9AC}" type="presParOf" srcId="{3DE92671-0C17-419C-B9E7-6D379C0DACC0}" destId="{5E257578-3733-4669-8A43-2AAC5410134A}" srcOrd="0" destOrd="0" presId="urn:microsoft.com/office/officeart/2005/8/layout/process4"/>
    <dgm:cxn modelId="{81A1F2BE-6F5A-4DA2-8E5A-66519F48C9EB}" type="presParOf" srcId="{3DE92671-0C17-419C-B9E7-6D379C0DACC0}" destId="{C595365F-AA27-4B5C-9034-C6B3EBC92B05}" srcOrd="1" destOrd="0" presId="urn:microsoft.com/office/officeart/2005/8/layout/process4"/>
    <dgm:cxn modelId="{2F1A5B39-561F-402F-A33B-988B84BD5062}" type="presParOf" srcId="{3DE92671-0C17-419C-B9E7-6D379C0DACC0}" destId="{97D67F3C-7347-4FA9-8F80-B135F52EBC09}" srcOrd="2" destOrd="0" presId="urn:microsoft.com/office/officeart/2005/8/layout/process4"/>
    <dgm:cxn modelId="{CBA52FA3-B24D-428E-81E2-6F33C7FF3BEC}" type="presParOf" srcId="{97D67F3C-7347-4FA9-8F80-B135F52EBC09}" destId="{6929A605-C62C-483E-BCD9-FFDBAD1C2284}" srcOrd="0" destOrd="0" presId="urn:microsoft.com/office/officeart/2005/8/layout/process4"/>
    <dgm:cxn modelId="{48B645E8-40E4-4E47-B641-366D3FD97301}" type="presParOf" srcId="{97D67F3C-7347-4FA9-8F80-B135F52EBC09}" destId="{5498E60E-3387-4004-9068-8831B9DB62CB}" srcOrd="1" destOrd="0" presId="urn:microsoft.com/office/officeart/2005/8/layout/process4"/>
    <dgm:cxn modelId="{C36897D8-0577-44F7-BC2C-3F6824325469}" type="presParOf" srcId="{3BB3F14C-1486-4F9A-9334-0A1CD3C13F12}" destId="{BB65595D-4D87-4FA4-8C62-AF7A28CCB276}" srcOrd="3" destOrd="0" presId="urn:microsoft.com/office/officeart/2005/8/layout/process4"/>
    <dgm:cxn modelId="{C5829A3E-ADCA-467F-A71A-DC001D8DC7EE}" type="presParOf" srcId="{3BB3F14C-1486-4F9A-9334-0A1CD3C13F12}" destId="{A07C4CE8-7A08-4EE0-A0FB-E40F58B697E9}" srcOrd="4" destOrd="0" presId="urn:microsoft.com/office/officeart/2005/8/layout/process4"/>
    <dgm:cxn modelId="{C5E40989-2B0E-4FC9-82BF-8B673A44B5A1}" type="presParOf" srcId="{A07C4CE8-7A08-4EE0-A0FB-E40F58B697E9}" destId="{756912E4-3909-4B47-8FB0-EB96204044F4}" srcOrd="0" destOrd="0" presId="urn:microsoft.com/office/officeart/2005/8/layout/process4"/>
    <dgm:cxn modelId="{ED56AC43-982D-41F9-9881-6FC9900E6A25}" type="presParOf" srcId="{A07C4CE8-7A08-4EE0-A0FB-E40F58B697E9}" destId="{C98DD7C7-C436-4036-BDB5-FD4A6DFF832C}" srcOrd="1" destOrd="0" presId="urn:microsoft.com/office/officeart/2005/8/layout/process4"/>
    <dgm:cxn modelId="{FC41FD63-4CE2-4B3F-ACC7-8BD8AEB4CF91}" type="presParOf" srcId="{A07C4CE8-7A08-4EE0-A0FB-E40F58B697E9}" destId="{D5D8BB51-51D3-45D9-B947-1E3A104A192C}" srcOrd="2" destOrd="0" presId="urn:microsoft.com/office/officeart/2005/8/layout/process4"/>
    <dgm:cxn modelId="{BD4BAD96-E9C7-4624-A701-6B05A32EA2CC}" type="presParOf" srcId="{D5D8BB51-51D3-45D9-B947-1E3A104A192C}" destId="{8A2101F8-0FB4-4B73-8F6F-3A7B8EB4B51D}" srcOrd="0" destOrd="0" presId="urn:microsoft.com/office/officeart/2005/8/layout/process4"/>
    <dgm:cxn modelId="{C5607CBB-D7BD-4454-9B7C-EFFCC38D03B1}" type="presParOf" srcId="{D5D8BB51-51D3-45D9-B947-1E3A104A192C}" destId="{8531532E-F698-49E5-9D26-C25B95CA8EFC}" srcOrd="1" destOrd="0" presId="urn:microsoft.com/office/officeart/2005/8/layout/process4"/>
    <dgm:cxn modelId="{B2BF26C7-EED5-4536-808E-150CA21B70A8}" type="presParOf" srcId="{3BB3F14C-1486-4F9A-9334-0A1CD3C13F12}" destId="{7D76E4D8-B3A7-43E3-BCE7-3BA8317FD6BF}" srcOrd="5" destOrd="0" presId="urn:microsoft.com/office/officeart/2005/8/layout/process4"/>
    <dgm:cxn modelId="{ED712397-0327-40CF-8066-ED3DC64C5054}" type="presParOf" srcId="{3BB3F14C-1486-4F9A-9334-0A1CD3C13F12}" destId="{FEE65333-62B9-4E86-9C57-0B327B5FBB4C}" srcOrd="6" destOrd="0" presId="urn:microsoft.com/office/officeart/2005/8/layout/process4"/>
    <dgm:cxn modelId="{D55B36DB-4083-4BE6-BAB4-0C8BA8364C39}" type="presParOf" srcId="{FEE65333-62B9-4E86-9C57-0B327B5FBB4C}" destId="{09598671-EDB4-4C04-A09A-26F457CDFB13}" srcOrd="0" destOrd="0" presId="urn:microsoft.com/office/officeart/2005/8/layout/process4"/>
    <dgm:cxn modelId="{CC19960B-605A-4D9F-BA7F-3D754041F5F6}" type="presParOf" srcId="{FEE65333-62B9-4E86-9C57-0B327B5FBB4C}" destId="{5B2636DF-45F8-4E6B-85DB-10BA4522A754}" srcOrd="1" destOrd="0" presId="urn:microsoft.com/office/officeart/2005/8/layout/process4"/>
    <dgm:cxn modelId="{89AC9759-0069-4602-AFD1-5A779EA77722}" type="presParOf" srcId="{FEE65333-62B9-4E86-9C57-0B327B5FBB4C}" destId="{AEFF8577-B5BB-4FE0-B6DD-042F6E46786D}" srcOrd="2" destOrd="0" presId="urn:microsoft.com/office/officeart/2005/8/layout/process4"/>
    <dgm:cxn modelId="{1D1C8584-C9BE-4196-B27F-2076DC5670CB}" type="presParOf" srcId="{AEFF8577-B5BB-4FE0-B6DD-042F6E46786D}" destId="{95066DE0-16AE-47C2-816C-361397EB9C95}" srcOrd="0" destOrd="0" presId="urn:microsoft.com/office/officeart/2005/8/layout/process4"/>
    <dgm:cxn modelId="{262DC892-9F4B-4D3F-869E-C1667E843E2C}" type="presParOf" srcId="{AEFF8577-B5BB-4FE0-B6DD-042F6E46786D}" destId="{E1B6EB6C-A1CC-4785-9341-FAD9AD647411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F955F6-C164-4E03-821D-4ACEB71C16B0}">
      <dsp:nvSpPr>
        <dsp:cNvPr id="0" name=""/>
        <dsp:cNvSpPr/>
      </dsp:nvSpPr>
      <dsp:spPr>
        <a:xfrm>
          <a:off x="71435" y="434116"/>
          <a:ext cx="2034465" cy="5177169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93345" bIns="0" numCol="1" spcCol="1270" anchor="t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Habilidades para la vida </a:t>
          </a:r>
        </a:p>
      </dsp:txBody>
      <dsp:txXfrm rot="16200000">
        <a:off x="-1847757" y="2353310"/>
        <a:ext cx="4245279" cy="406893"/>
      </dsp:txXfrm>
    </dsp:sp>
    <dsp:sp modelId="{C03B9C26-C82B-449F-9BFC-49254E589B7C}">
      <dsp:nvSpPr>
        <dsp:cNvPr id="0" name=""/>
        <dsp:cNvSpPr/>
      </dsp:nvSpPr>
      <dsp:spPr>
        <a:xfrm>
          <a:off x="478328" y="434116"/>
          <a:ext cx="1515676" cy="5177169"/>
        </a:xfrm>
        <a:prstGeom prst="rect">
          <a:avLst/>
        </a:prstGeom>
        <a:noFill/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OMS 1990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Grupo de habilidades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Enfrentar con  éxito.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Las exigencias y desafíos de la vida diaria. </a:t>
          </a:r>
          <a:endParaRPr lang="es-MX" sz="2400" kern="1200" dirty="0"/>
        </a:p>
      </dsp:txBody>
      <dsp:txXfrm>
        <a:off x="478328" y="434116"/>
        <a:ext cx="1515676" cy="5177169"/>
      </dsp:txXfrm>
    </dsp:sp>
    <dsp:sp modelId="{6D47A775-CC9D-4905-86EB-4D42FD269EC3}">
      <dsp:nvSpPr>
        <dsp:cNvPr id="0" name=""/>
        <dsp:cNvSpPr/>
      </dsp:nvSpPr>
      <dsp:spPr>
        <a:xfrm>
          <a:off x="2109054" y="483237"/>
          <a:ext cx="2034465" cy="5177169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3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93345" bIns="0" numCol="1" spcCol="1270" anchor="t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Destrezas psicosociales </a:t>
          </a:r>
          <a:endParaRPr lang="es-MX" sz="2100" kern="1200" dirty="0"/>
        </a:p>
      </dsp:txBody>
      <dsp:txXfrm rot="16200000">
        <a:off x="189861" y="2402430"/>
        <a:ext cx="4245279" cy="406893"/>
      </dsp:txXfrm>
    </dsp:sp>
    <dsp:sp modelId="{57DB3E4A-F205-41F3-A84E-811AA7D99674}">
      <dsp:nvSpPr>
        <dsp:cNvPr id="0" name=""/>
        <dsp:cNvSpPr/>
      </dsp:nvSpPr>
      <dsp:spPr>
        <a:xfrm rot="5400000">
          <a:off x="1939902" y="2422765"/>
          <a:ext cx="358647" cy="30516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57712A9-958F-4025-BC03-778F908DFA1F}">
      <dsp:nvSpPr>
        <dsp:cNvPr id="0" name=""/>
        <dsp:cNvSpPr/>
      </dsp:nvSpPr>
      <dsp:spPr>
        <a:xfrm>
          <a:off x="2515947" y="483237"/>
          <a:ext cx="1515676" cy="5177169"/>
        </a:xfrm>
        <a:prstGeom prst="rect">
          <a:avLst/>
        </a:prstGeom>
        <a:noFill/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Trasformar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Conocimientos , actitudes y valores en habilidades.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Estas no son el único factor que forma parte del comportamiento.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 la motivación , el cuidado de la salud, el contexto y factores culturales y ambientales también influyen.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600" kern="1200" dirty="0"/>
        </a:p>
      </dsp:txBody>
      <dsp:txXfrm>
        <a:off x="2515947" y="483237"/>
        <a:ext cx="1515676" cy="5177169"/>
      </dsp:txXfrm>
    </dsp:sp>
    <dsp:sp modelId="{769E0EDF-CCDF-4BDF-908F-20665EFF9DFE}">
      <dsp:nvSpPr>
        <dsp:cNvPr id="0" name=""/>
        <dsp:cNvSpPr/>
      </dsp:nvSpPr>
      <dsp:spPr>
        <a:xfrm>
          <a:off x="4179122" y="410679"/>
          <a:ext cx="2034465" cy="5177169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4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Enseñanza de las habilidades</a:t>
          </a:r>
          <a:endParaRPr lang="es-MX" sz="2000" kern="1200" dirty="0"/>
        </a:p>
      </dsp:txBody>
      <dsp:txXfrm rot="16200000">
        <a:off x="2259929" y="2329872"/>
        <a:ext cx="4245279" cy="406893"/>
      </dsp:txXfrm>
    </dsp:sp>
    <dsp:sp modelId="{A9A620E3-2E1C-4C67-A4DA-8F79C5869E80}">
      <dsp:nvSpPr>
        <dsp:cNvPr id="0" name=""/>
        <dsp:cNvSpPr/>
      </dsp:nvSpPr>
      <dsp:spPr>
        <a:xfrm rot="5400000">
          <a:off x="4045574" y="2422765"/>
          <a:ext cx="358647" cy="30516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E26F33A-D71B-4722-BA8E-0614B8CF16A0}">
      <dsp:nvSpPr>
        <dsp:cNvPr id="0" name=""/>
        <dsp:cNvSpPr/>
      </dsp:nvSpPr>
      <dsp:spPr>
        <a:xfrm>
          <a:off x="4586016" y="410679"/>
          <a:ext cx="1515676" cy="5177169"/>
        </a:xfrm>
        <a:prstGeom prst="rect">
          <a:avLst/>
        </a:prstGeom>
        <a:noFill/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22885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6500" kern="1200" dirty="0"/>
        </a:p>
      </dsp:txBody>
      <dsp:txXfrm>
        <a:off x="4586016" y="410679"/>
        <a:ext cx="1515676" cy="5177169"/>
      </dsp:txXfrm>
    </dsp:sp>
    <dsp:sp modelId="{4F93B740-FB6D-4E58-B277-A48129750C7A}">
      <dsp:nvSpPr>
        <dsp:cNvPr id="0" name=""/>
        <dsp:cNvSpPr/>
      </dsp:nvSpPr>
      <dsp:spPr>
        <a:xfrm>
          <a:off x="6284794" y="410679"/>
          <a:ext cx="2034465" cy="5177169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5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Taller</a:t>
          </a:r>
          <a:r>
            <a:rPr lang="es-MX" sz="2000" kern="1200" baseline="0" dirty="0" smtClean="0"/>
            <a:t> </a:t>
          </a:r>
          <a:endParaRPr lang="es-MX" sz="2000" kern="1200" dirty="0"/>
        </a:p>
      </dsp:txBody>
      <dsp:txXfrm rot="16200000">
        <a:off x="4365601" y="2329872"/>
        <a:ext cx="4245279" cy="406893"/>
      </dsp:txXfrm>
    </dsp:sp>
    <dsp:sp modelId="{3C318E27-FD40-47BF-BAAF-7C3D772D94B9}">
      <dsp:nvSpPr>
        <dsp:cNvPr id="0" name=""/>
        <dsp:cNvSpPr/>
      </dsp:nvSpPr>
      <dsp:spPr>
        <a:xfrm rot="5400000">
          <a:off x="6151246" y="2422765"/>
          <a:ext cx="358647" cy="30516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D2AE03-9DBE-4877-9646-8F99BC190151}">
      <dsp:nvSpPr>
        <dsp:cNvPr id="0" name=""/>
        <dsp:cNvSpPr/>
      </dsp:nvSpPr>
      <dsp:spPr>
        <a:xfrm>
          <a:off x="448500" y="260"/>
          <a:ext cx="6524257" cy="668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b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kern="1200" dirty="0" smtClean="0"/>
            <a:t>Habilidad para la vida </a:t>
          </a:r>
          <a:endParaRPr lang="es-MX" sz="3000" kern="1200" dirty="0"/>
        </a:p>
      </dsp:txBody>
      <dsp:txXfrm>
        <a:off x="448500" y="260"/>
        <a:ext cx="6524257" cy="668997"/>
      </dsp:txXfrm>
    </dsp:sp>
    <dsp:sp modelId="{69BF696F-EC40-4976-9B5D-1B90877ECDDA}">
      <dsp:nvSpPr>
        <dsp:cNvPr id="0" name=""/>
        <dsp:cNvSpPr/>
      </dsp:nvSpPr>
      <dsp:spPr>
        <a:xfrm>
          <a:off x="448500" y="669257"/>
          <a:ext cx="1886998" cy="149335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6761A3-D282-4309-AE9E-1A72DCC833AF}">
      <dsp:nvSpPr>
        <dsp:cNvPr id="0" name=""/>
        <dsp:cNvSpPr/>
      </dsp:nvSpPr>
      <dsp:spPr>
        <a:xfrm>
          <a:off x="1581953" y="669257"/>
          <a:ext cx="1886998" cy="149335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4ADFF0-7BF1-4045-B314-8098CA6367CD}">
      <dsp:nvSpPr>
        <dsp:cNvPr id="0" name=""/>
        <dsp:cNvSpPr/>
      </dsp:nvSpPr>
      <dsp:spPr>
        <a:xfrm>
          <a:off x="2716303" y="669257"/>
          <a:ext cx="1886998" cy="149335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AA4947-FAD6-479B-8901-192A22BF0D2C}">
      <dsp:nvSpPr>
        <dsp:cNvPr id="0" name=""/>
        <dsp:cNvSpPr/>
      </dsp:nvSpPr>
      <dsp:spPr>
        <a:xfrm>
          <a:off x="3849756" y="669257"/>
          <a:ext cx="1886998" cy="149335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EE4A2A-99E2-4DDE-9622-91FBDEDCD573}">
      <dsp:nvSpPr>
        <dsp:cNvPr id="0" name=""/>
        <dsp:cNvSpPr/>
      </dsp:nvSpPr>
      <dsp:spPr>
        <a:xfrm>
          <a:off x="4984106" y="669257"/>
          <a:ext cx="1886998" cy="149335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F050EA-0133-4BAA-84B7-62A182AAF3E2}">
      <dsp:nvSpPr>
        <dsp:cNvPr id="0" name=""/>
        <dsp:cNvSpPr/>
      </dsp:nvSpPr>
      <dsp:spPr>
        <a:xfrm>
          <a:off x="6117559" y="669257"/>
          <a:ext cx="1886998" cy="149335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5DE1C6-9BDE-498F-9984-7F6B4A95BFBA}">
      <dsp:nvSpPr>
        <dsp:cNvPr id="0" name=""/>
        <dsp:cNvSpPr/>
      </dsp:nvSpPr>
      <dsp:spPr>
        <a:xfrm>
          <a:off x="7251909" y="669257"/>
          <a:ext cx="1886998" cy="149335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387477-121A-437A-AF34-7B71E2DBE440}">
      <dsp:nvSpPr>
        <dsp:cNvPr id="0" name=""/>
        <dsp:cNvSpPr/>
      </dsp:nvSpPr>
      <dsp:spPr>
        <a:xfrm>
          <a:off x="588229" y="818592"/>
          <a:ext cx="7889470" cy="11946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kern="1200" dirty="0" smtClean="0"/>
            <a:t>Una de las tareas más importante que enfrenta el ser humano </a:t>
          </a:r>
          <a:endParaRPr lang="es-MX" sz="3000" kern="1200" dirty="0"/>
        </a:p>
      </dsp:txBody>
      <dsp:txXfrm>
        <a:off x="588229" y="818592"/>
        <a:ext cx="7889470" cy="1194680"/>
      </dsp:txXfrm>
    </dsp:sp>
    <dsp:sp modelId="{99FC94B1-9B29-44E5-BA3F-5000038EDC2F}">
      <dsp:nvSpPr>
        <dsp:cNvPr id="0" name=""/>
        <dsp:cNvSpPr/>
      </dsp:nvSpPr>
      <dsp:spPr>
        <a:xfrm>
          <a:off x="448500" y="2265551"/>
          <a:ext cx="8064096" cy="733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b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kern="1200" dirty="0" smtClean="0"/>
            <a:t>Proceso</a:t>
          </a:r>
          <a:endParaRPr lang="es-MX" sz="3000" kern="1200" dirty="0"/>
        </a:p>
      </dsp:txBody>
      <dsp:txXfrm>
        <a:off x="448500" y="2265551"/>
        <a:ext cx="8064096" cy="733099"/>
      </dsp:txXfrm>
    </dsp:sp>
    <dsp:sp modelId="{9C097E36-3C3F-410D-B8A2-845BD3C47371}">
      <dsp:nvSpPr>
        <dsp:cNvPr id="0" name=""/>
        <dsp:cNvSpPr/>
      </dsp:nvSpPr>
      <dsp:spPr>
        <a:xfrm>
          <a:off x="448500" y="2998651"/>
          <a:ext cx="1886998" cy="149335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073C50-F32C-4D48-899E-59DAD133A7AE}">
      <dsp:nvSpPr>
        <dsp:cNvPr id="0" name=""/>
        <dsp:cNvSpPr/>
      </dsp:nvSpPr>
      <dsp:spPr>
        <a:xfrm>
          <a:off x="1581953" y="2998651"/>
          <a:ext cx="1886998" cy="149335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DE3628-10D1-4029-8C95-52093984237A}">
      <dsp:nvSpPr>
        <dsp:cNvPr id="0" name=""/>
        <dsp:cNvSpPr/>
      </dsp:nvSpPr>
      <dsp:spPr>
        <a:xfrm>
          <a:off x="2716303" y="2998651"/>
          <a:ext cx="1886998" cy="149335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DFE785-C2A6-4B89-B54A-48D7A614A38E}">
      <dsp:nvSpPr>
        <dsp:cNvPr id="0" name=""/>
        <dsp:cNvSpPr/>
      </dsp:nvSpPr>
      <dsp:spPr>
        <a:xfrm>
          <a:off x="3849756" y="2998651"/>
          <a:ext cx="1886998" cy="149335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956C65-BD65-4218-B47E-E0D6C7BC87D4}">
      <dsp:nvSpPr>
        <dsp:cNvPr id="0" name=""/>
        <dsp:cNvSpPr/>
      </dsp:nvSpPr>
      <dsp:spPr>
        <a:xfrm>
          <a:off x="4984106" y="2998651"/>
          <a:ext cx="1886998" cy="149335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6DCEAD-F94B-460B-AC8F-0F3D6DB8EFB1}">
      <dsp:nvSpPr>
        <dsp:cNvPr id="0" name=""/>
        <dsp:cNvSpPr/>
      </dsp:nvSpPr>
      <dsp:spPr>
        <a:xfrm>
          <a:off x="6117559" y="2998651"/>
          <a:ext cx="1886998" cy="149335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0A7930-DF49-469F-945B-DF39816057A7}">
      <dsp:nvSpPr>
        <dsp:cNvPr id="0" name=""/>
        <dsp:cNvSpPr/>
      </dsp:nvSpPr>
      <dsp:spPr>
        <a:xfrm>
          <a:off x="7251909" y="2998651"/>
          <a:ext cx="1886998" cy="149335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E125D5-B9F1-460A-88C2-BBEF851AFA4E}">
      <dsp:nvSpPr>
        <dsp:cNvPr id="0" name=""/>
        <dsp:cNvSpPr/>
      </dsp:nvSpPr>
      <dsp:spPr>
        <a:xfrm>
          <a:off x="448500" y="3147986"/>
          <a:ext cx="8168929" cy="11946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kern="1200" dirty="0" smtClean="0"/>
            <a:t>Elección entre dos opciones </a:t>
          </a:r>
          <a:endParaRPr lang="es-MX" sz="3000" kern="1200" dirty="0"/>
        </a:p>
      </dsp:txBody>
      <dsp:txXfrm>
        <a:off x="448500" y="3147986"/>
        <a:ext cx="8168929" cy="1194680"/>
      </dsp:txXfrm>
    </dsp:sp>
    <dsp:sp modelId="{8793E2ED-F955-44E8-895E-9D5FCD8E3350}">
      <dsp:nvSpPr>
        <dsp:cNvPr id="0" name=""/>
        <dsp:cNvSpPr/>
      </dsp:nvSpPr>
      <dsp:spPr>
        <a:xfrm>
          <a:off x="448500" y="4594945"/>
          <a:ext cx="8064096" cy="733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b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kern="1200" dirty="0" smtClean="0"/>
            <a:t>En diferentes contextos</a:t>
          </a:r>
          <a:endParaRPr lang="es-MX" sz="3000" kern="1200" dirty="0"/>
        </a:p>
      </dsp:txBody>
      <dsp:txXfrm>
        <a:off x="448500" y="4594945"/>
        <a:ext cx="8064096" cy="733099"/>
      </dsp:txXfrm>
    </dsp:sp>
    <dsp:sp modelId="{35DC9535-BC03-4087-9B9B-64C65A7B3C23}">
      <dsp:nvSpPr>
        <dsp:cNvPr id="0" name=""/>
        <dsp:cNvSpPr/>
      </dsp:nvSpPr>
      <dsp:spPr>
        <a:xfrm>
          <a:off x="448500" y="5328045"/>
          <a:ext cx="1075212" cy="17920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35D83B-CB95-423D-8FE4-57EFD48A0F2A}">
      <dsp:nvSpPr>
        <dsp:cNvPr id="0" name=""/>
        <dsp:cNvSpPr/>
      </dsp:nvSpPr>
      <dsp:spPr>
        <a:xfrm>
          <a:off x="1586433" y="5328045"/>
          <a:ext cx="1075212" cy="17920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5FAFE1-643A-49F8-A4AB-91E2EF8FAE78}">
      <dsp:nvSpPr>
        <dsp:cNvPr id="0" name=""/>
        <dsp:cNvSpPr/>
      </dsp:nvSpPr>
      <dsp:spPr>
        <a:xfrm>
          <a:off x="2724367" y="5328045"/>
          <a:ext cx="1075212" cy="17920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17AF31-31F1-4451-823B-09AA192BDE3D}">
      <dsp:nvSpPr>
        <dsp:cNvPr id="0" name=""/>
        <dsp:cNvSpPr/>
      </dsp:nvSpPr>
      <dsp:spPr>
        <a:xfrm>
          <a:off x="3862300" y="5328045"/>
          <a:ext cx="1075212" cy="17920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E35E2D-3FCE-4F81-A661-1EDF3CF00502}">
      <dsp:nvSpPr>
        <dsp:cNvPr id="0" name=""/>
        <dsp:cNvSpPr/>
      </dsp:nvSpPr>
      <dsp:spPr>
        <a:xfrm>
          <a:off x="5000234" y="5328045"/>
          <a:ext cx="1075212" cy="17920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54DE06-574A-45AE-B10F-A2CE1DD59B5F}">
      <dsp:nvSpPr>
        <dsp:cNvPr id="0" name=""/>
        <dsp:cNvSpPr/>
      </dsp:nvSpPr>
      <dsp:spPr>
        <a:xfrm>
          <a:off x="6138168" y="5328045"/>
          <a:ext cx="1075212" cy="17920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A6FDEB-A579-4B7F-9154-2C02B714975D}">
      <dsp:nvSpPr>
        <dsp:cNvPr id="0" name=""/>
        <dsp:cNvSpPr/>
      </dsp:nvSpPr>
      <dsp:spPr>
        <a:xfrm>
          <a:off x="7276101" y="5328045"/>
          <a:ext cx="1075212" cy="17920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AD563F-6D5B-4B40-9DFF-4CF326DA69D9}">
      <dsp:nvSpPr>
        <dsp:cNvPr id="0" name=""/>
        <dsp:cNvSpPr/>
      </dsp:nvSpPr>
      <dsp:spPr>
        <a:xfrm>
          <a:off x="1940383" y="0"/>
          <a:ext cx="5074842" cy="5074842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591B453-2188-4A05-9D2B-6947EECA9EFD}">
      <dsp:nvSpPr>
        <dsp:cNvPr id="0" name=""/>
        <dsp:cNvSpPr/>
      </dsp:nvSpPr>
      <dsp:spPr>
        <a:xfrm>
          <a:off x="2295378" y="329864"/>
          <a:ext cx="1979675" cy="202993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4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4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solidFill>
                <a:schemeClr val="tx1"/>
              </a:solidFill>
            </a:rPr>
            <a:t>Reconocer las señales, que identifican  la presencia de una dificultad.</a:t>
          </a:r>
          <a:endParaRPr lang="es-MX" sz="1600" b="1" kern="1200" dirty="0">
            <a:solidFill>
              <a:schemeClr val="tx1"/>
            </a:solidFill>
          </a:endParaRPr>
        </a:p>
      </dsp:txBody>
      <dsp:txXfrm>
        <a:off x="2392018" y="426504"/>
        <a:ext cx="1786395" cy="1836656"/>
      </dsp:txXfrm>
    </dsp:sp>
    <dsp:sp modelId="{229FA6E4-883A-4C1D-96D6-B649DF0E800A}">
      <dsp:nvSpPr>
        <dsp:cNvPr id="0" name=""/>
        <dsp:cNvSpPr/>
      </dsp:nvSpPr>
      <dsp:spPr>
        <a:xfrm>
          <a:off x="4655423" y="329864"/>
          <a:ext cx="2029936" cy="2029936"/>
        </a:xfrm>
        <a:prstGeom prst="roundRect">
          <a:avLst/>
        </a:prstGeom>
        <a:gradFill rotWithShape="0">
          <a:gsLst>
            <a:gs pos="0">
              <a:schemeClr val="accent4">
                <a:hueOff val="-1500215"/>
                <a:satOff val="0"/>
                <a:lumOff val="5490"/>
                <a:alphaOff val="0"/>
                <a:tint val="60000"/>
                <a:satMod val="160000"/>
              </a:schemeClr>
            </a:gs>
            <a:gs pos="46000">
              <a:schemeClr val="accent4">
                <a:hueOff val="-1500215"/>
                <a:satOff val="0"/>
                <a:lumOff val="5490"/>
                <a:alphaOff val="0"/>
                <a:tint val="86000"/>
                <a:satMod val="160000"/>
              </a:schemeClr>
            </a:gs>
            <a:gs pos="100000">
              <a:schemeClr val="accent4">
                <a:hueOff val="-1500215"/>
                <a:satOff val="0"/>
                <a:lumOff val="549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4">
              <a:hueOff val="-1500215"/>
              <a:satOff val="0"/>
              <a:lumOff val="549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solidFill>
                <a:schemeClr val="tx1"/>
              </a:solidFill>
            </a:rPr>
            <a:t>Recolectar la información para resolverlo y escoger la mejor solución.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solidFill>
                <a:schemeClr val="tx1"/>
              </a:solidFill>
            </a:rPr>
            <a:t>(individual y grupal)</a:t>
          </a:r>
          <a:endParaRPr lang="es-MX" sz="1600" b="1" kern="1200" dirty="0">
            <a:solidFill>
              <a:schemeClr val="tx1"/>
            </a:solidFill>
          </a:endParaRPr>
        </a:p>
      </dsp:txBody>
      <dsp:txXfrm>
        <a:off x="4754516" y="428957"/>
        <a:ext cx="1831750" cy="1831750"/>
      </dsp:txXfrm>
    </dsp:sp>
    <dsp:sp modelId="{6FC55207-1D7D-46F8-9267-C1DC22ECA773}">
      <dsp:nvSpPr>
        <dsp:cNvPr id="0" name=""/>
        <dsp:cNvSpPr/>
      </dsp:nvSpPr>
      <dsp:spPr>
        <a:xfrm>
          <a:off x="2270247" y="2715040"/>
          <a:ext cx="2029936" cy="2029936"/>
        </a:xfrm>
        <a:prstGeom prst="roundRect">
          <a:avLst/>
        </a:prstGeom>
        <a:gradFill rotWithShape="0">
          <a:gsLst>
            <a:gs pos="0">
              <a:schemeClr val="accent4">
                <a:hueOff val="-3000431"/>
                <a:satOff val="0"/>
                <a:lumOff val="10981"/>
                <a:alphaOff val="0"/>
                <a:tint val="60000"/>
                <a:satMod val="160000"/>
              </a:schemeClr>
            </a:gs>
            <a:gs pos="46000">
              <a:schemeClr val="accent4">
                <a:hueOff val="-3000431"/>
                <a:satOff val="0"/>
                <a:lumOff val="10981"/>
                <a:alphaOff val="0"/>
                <a:tint val="86000"/>
                <a:satMod val="160000"/>
              </a:schemeClr>
            </a:gs>
            <a:gs pos="100000">
              <a:schemeClr val="accent4">
                <a:hueOff val="-3000431"/>
                <a:satOff val="0"/>
                <a:lumOff val="10981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4">
              <a:hueOff val="-3000431"/>
              <a:satOff val="0"/>
              <a:lumOff val="10981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solidFill>
                <a:schemeClr val="tx1"/>
              </a:solidFill>
            </a:rPr>
            <a:t>Conflictos: vida cotidiana.</a:t>
          </a:r>
          <a:endParaRPr lang="es-MX" sz="1600" b="1" kern="1200" dirty="0">
            <a:solidFill>
              <a:schemeClr val="tx1"/>
            </a:solidFill>
          </a:endParaRPr>
        </a:p>
      </dsp:txBody>
      <dsp:txXfrm>
        <a:off x="2369340" y="2814133"/>
        <a:ext cx="1831750" cy="1831750"/>
      </dsp:txXfrm>
    </dsp:sp>
    <dsp:sp modelId="{D77F57C9-ADB9-4C47-BE87-999AFFF48691}">
      <dsp:nvSpPr>
        <dsp:cNvPr id="0" name=""/>
        <dsp:cNvSpPr/>
      </dsp:nvSpPr>
      <dsp:spPr>
        <a:xfrm>
          <a:off x="4655423" y="2715040"/>
          <a:ext cx="2029936" cy="2029936"/>
        </a:xfrm>
        <a:prstGeom prst="roundRect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60000"/>
                <a:satMod val="160000"/>
              </a:schemeClr>
            </a:gs>
            <a:gs pos="46000">
              <a:schemeClr val="accent4">
                <a:hueOff val="-4500646"/>
                <a:satOff val="0"/>
                <a:lumOff val="16471"/>
                <a:alphaOff val="0"/>
                <a:tint val="86000"/>
                <a:satMod val="16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4">
              <a:hueOff val="-4500646"/>
              <a:satOff val="0"/>
              <a:lumOff val="16471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solidFill>
                <a:schemeClr val="tx1"/>
              </a:solidFill>
            </a:rPr>
            <a:t>Problema esta en como se enfrentan los conflictos. </a:t>
          </a:r>
          <a:endParaRPr lang="es-MX" sz="1600" b="1" kern="1200" dirty="0">
            <a:solidFill>
              <a:schemeClr val="tx1"/>
            </a:solidFill>
          </a:endParaRPr>
        </a:p>
      </dsp:txBody>
      <dsp:txXfrm>
        <a:off x="4754516" y="2814133"/>
        <a:ext cx="1831750" cy="18317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C30B99-2240-4EC2-91AF-2E47F7C43EC8}">
      <dsp:nvSpPr>
        <dsp:cNvPr id="0" name=""/>
        <dsp:cNvSpPr/>
      </dsp:nvSpPr>
      <dsp:spPr>
        <a:xfrm>
          <a:off x="0" y="294991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878020-611B-4F57-B076-D11311D95293}">
      <dsp:nvSpPr>
        <dsp:cNvPr id="0" name=""/>
        <dsp:cNvSpPr/>
      </dsp:nvSpPr>
      <dsp:spPr>
        <a:xfrm>
          <a:off x="411480" y="44071"/>
          <a:ext cx="576072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solidFill>
                <a:schemeClr val="tx1"/>
              </a:solidFill>
            </a:rPr>
            <a:t>Reconocer nuestra vida interna </a:t>
          </a:r>
          <a:endParaRPr lang="es-MX" sz="2000" b="1" kern="1200" dirty="0">
            <a:solidFill>
              <a:schemeClr val="tx1"/>
            </a:solidFill>
          </a:endParaRPr>
        </a:p>
      </dsp:txBody>
      <dsp:txXfrm>
        <a:off x="435978" y="68569"/>
        <a:ext cx="5711724" cy="452844"/>
      </dsp:txXfrm>
    </dsp:sp>
    <dsp:sp modelId="{C1F15433-8D6E-44D4-AE8D-3CB392DB75EC}">
      <dsp:nvSpPr>
        <dsp:cNvPr id="0" name=""/>
        <dsp:cNvSpPr/>
      </dsp:nvSpPr>
      <dsp:spPr>
        <a:xfrm>
          <a:off x="0" y="1066111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1F9AA9-BDE4-4094-BAFA-ACD77470E0CD}">
      <dsp:nvSpPr>
        <dsp:cNvPr id="0" name=""/>
        <dsp:cNvSpPr/>
      </dsp:nvSpPr>
      <dsp:spPr>
        <a:xfrm>
          <a:off x="411480" y="815191"/>
          <a:ext cx="576072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solidFill>
                <a:schemeClr val="tx1"/>
              </a:solidFill>
            </a:rPr>
            <a:t>Fortaleza y debilidades </a:t>
          </a:r>
          <a:endParaRPr lang="es-MX" sz="2000" b="1" kern="1200" dirty="0">
            <a:solidFill>
              <a:schemeClr val="tx1"/>
            </a:solidFill>
          </a:endParaRPr>
        </a:p>
      </dsp:txBody>
      <dsp:txXfrm>
        <a:off x="435978" y="839689"/>
        <a:ext cx="5711724" cy="452844"/>
      </dsp:txXfrm>
    </dsp:sp>
    <dsp:sp modelId="{1D8F7448-7EB6-4F28-B96F-CA03CBEA056F}">
      <dsp:nvSpPr>
        <dsp:cNvPr id="0" name=""/>
        <dsp:cNvSpPr/>
      </dsp:nvSpPr>
      <dsp:spPr>
        <a:xfrm>
          <a:off x="0" y="1837231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4CD5D4-2118-493E-AD24-7B42F30FD725}">
      <dsp:nvSpPr>
        <dsp:cNvPr id="0" name=""/>
        <dsp:cNvSpPr/>
      </dsp:nvSpPr>
      <dsp:spPr>
        <a:xfrm>
          <a:off x="411480" y="1586311"/>
          <a:ext cx="576072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solidFill>
                <a:schemeClr val="tx1"/>
              </a:solidFill>
            </a:rPr>
            <a:t>Momentos de preocupación o tención </a:t>
          </a:r>
          <a:endParaRPr lang="es-MX" sz="2000" b="1" kern="1200" dirty="0">
            <a:solidFill>
              <a:schemeClr val="tx1"/>
            </a:solidFill>
          </a:endParaRPr>
        </a:p>
      </dsp:txBody>
      <dsp:txXfrm>
        <a:off x="435978" y="1610809"/>
        <a:ext cx="5711724" cy="452844"/>
      </dsp:txXfrm>
    </dsp:sp>
    <dsp:sp modelId="{92715C6A-B8E6-4465-A699-AA5CE7E5D086}">
      <dsp:nvSpPr>
        <dsp:cNvPr id="0" name=""/>
        <dsp:cNvSpPr/>
      </dsp:nvSpPr>
      <dsp:spPr>
        <a:xfrm>
          <a:off x="0" y="2608351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703199-74FF-4DC2-93B1-8C681A87D51F}">
      <dsp:nvSpPr>
        <dsp:cNvPr id="0" name=""/>
        <dsp:cNvSpPr/>
      </dsp:nvSpPr>
      <dsp:spPr>
        <a:xfrm>
          <a:off x="411480" y="2357431"/>
          <a:ext cx="576072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solidFill>
                <a:schemeClr val="tx1"/>
              </a:solidFill>
            </a:rPr>
            <a:t>Comunicación efectiva</a:t>
          </a:r>
          <a:endParaRPr lang="es-MX" sz="2000" b="1" kern="1200" dirty="0">
            <a:solidFill>
              <a:schemeClr val="tx1"/>
            </a:solidFill>
          </a:endParaRPr>
        </a:p>
      </dsp:txBody>
      <dsp:txXfrm>
        <a:off x="435978" y="2381929"/>
        <a:ext cx="5711724" cy="452844"/>
      </dsp:txXfrm>
    </dsp:sp>
    <dsp:sp modelId="{BDB8BEAE-8E27-4028-978A-95D5A0A7D0A8}">
      <dsp:nvSpPr>
        <dsp:cNvPr id="0" name=""/>
        <dsp:cNvSpPr/>
      </dsp:nvSpPr>
      <dsp:spPr>
        <a:xfrm>
          <a:off x="0" y="3379472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D321A8-E089-4909-A062-C279DA037DA0}">
      <dsp:nvSpPr>
        <dsp:cNvPr id="0" name=""/>
        <dsp:cNvSpPr/>
      </dsp:nvSpPr>
      <dsp:spPr>
        <a:xfrm>
          <a:off x="411480" y="3128551"/>
          <a:ext cx="576072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solidFill>
                <a:schemeClr val="tx1"/>
              </a:solidFill>
            </a:rPr>
            <a:t>EMPATIA</a:t>
          </a:r>
          <a:endParaRPr lang="es-MX" sz="2000" b="1" kern="1200" dirty="0">
            <a:solidFill>
              <a:schemeClr val="tx1"/>
            </a:solidFill>
          </a:endParaRPr>
        </a:p>
      </dsp:txBody>
      <dsp:txXfrm>
        <a:off x="435978" y="3153049"/>
        <a:ext cx="5711724" cy="452844"/>
      </dsp:txXfrm>
    </dsp:sp>
    <dsp:sp modelId="{5750F523-0BB5-468A-B87C-0F0E0D5A169A}">
      <dsp:nvSpPr>
        <dsp:cNvPr id="0" name=""/>
        <dsp:cNvSpPr/>
      </dsp:nvSpPr>
      <dsp:spPr>
        <a:xfrm>
          <a:off x="0" y="4150592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0A238D-DA78-4257-88FE-F8732F3799D5}">
      <dsp:nvSpPr>
        <dsp:cNvPr id="0" name=""/>
        <dsp:cNvSpPr/>
      </dsp:nvSpPr>
      <dsp:spPr>
        <a:xfrm>
          <a:off x="411480" y="3899672"/>
          <a:ext cx="7673912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tx1"/>
              </a:solidFill>
            </a:rPr>
            <a:t>Capacidad de entender las  necesidades, sentimientos y problemas de los demás, poniéndose en su lujar. </a:t>
          </a:r>
          <a:endParaRPr lang="es-MX" sz="1800" b="1" kern="1200" dirty="0">
            <a:solidFill>
              <a:schemeClr val="tx1"/>
            </a:solidFill>
          </a:endParaRPr>
        </a:p>
      </dsp:txBody>
      <dsp:txXfrm>
        <a:off x="435978" y="3924170"/>
        <a:ext cx="7624916" cy="452844"/>
      </dsp:txXfrm>
    </dsp:sp>
    <dsp:sp modelId="{D08C363B-6A53-487C-94C3-6D2D005884E7}">
      <dsp:nvSpPr>
        <dsp:cNvPr id="0" name=""/>
        <dsp:cNvSpPr/>
      </dsp:nvSpPr>
      <dsp:spPr>
        <a:xfrm>
          <a:off x="0" y="4921712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E88256-F446-4801-A7A1-30A9853AD087}">
      <dsp:nvSpPr>
        <dsp:cNvPr id="0" name=""/>
        <dsp:cNvSpPr/>
      </dsp:nvSpPr>
      <dsp:spPr>
        <a:xfrm>
          <a:off x="504054" y="4656318"/>
          <a:ext cx="576072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solidFill>
                <a:schemeClr val="tx1"/>
              </a:solidFill>
            </a:rPr>
            <a:t>Siendo Tolerantes u entender sus puntos de vista , emociones y reacciones. </a:t>
          </a:r>
          <a:endParaRPr lang="es-MX" sz="2000" b="1" kern="1200" dirty="0">
            <a:solidFill>
              <a:schemeClr val="tx1"/>
            </a:solidFill>
          </a:endParaRPr>
        </a:p>
      </dsp:txBody>
      <dsp:txXfrm>
        <a:off x="528552" y="4680816"/>
        <a:ext cx="5711724" cy="452844"/>
      </dsp:txXfrm>
    </dsp:sp>
    <dsp:sp modelId="{73CA735D-C919-4BB4-9F60-962205821FC9}">
      <dsp:nvSpPr>
        <dsp:cNvPr id="0" name=""/>
        <dsp:cNvSpPr/>
      </dsp:nvSpPr>
      <dsp:spPr>
        <a:xfrm>
          <a:off x="0" y="5692832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FE0C9B-AFD0-434B-BEC5-23E9EC0912C8}">
      <dsp:nvSpPr>
        <dsp:cNvPr id="0" name=""/>
        <dsp:cNvSpPr/>
      </dsp:nvSpPr>
      <dsp:spPr>
        <a:xfrm>
          <a:off x="411480" y="5441912"/>
          <a:ext cx="576072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solidFill>
                <a:schemeClr val="tx1"/>
              </a:solidFill>
            </a:rPr>
            <a:t>Se FORTAECEN las relaciones sociales </a:t>
          </a:r>
          <a:endParaRPr lang="es-MX" sz="2000" b="1" kern="1200" dirty="0">
            <a:solidFill>
              <a:schemeClr val="tx1"/>
            </a:solidFill>
          </a:endParaRPr>
        </a:p>
      </dsp:txBody>
      <dsp:txXfrm>
        <a:off x="435978" y="5466410"/>
        <a:ext cx="5711724" cy="4528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19417-5039-4B41-B0A6-A1DF98004A91}">
      <dsp:nvSpPr>
        <dsp:cNvPr id="0" name=""/>
        <dsp:cNvSpPr/>
      </dsp:nvSpPr>
      <dsp:spPr>
        <a:xfrm>
          <a:off x="3267502" y="2691021"/>
          <a:ext cx="1944216" cy="109867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IDENTIDAD</a:t>
          </a:r>
          <a:endParaRPr lang="es-MX" sz="2400" b="1" kern="1200" dirty="0">
            <a:solidFill>
              <a:schemeClr val="tx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3321135" y="2744654"/>
        <a:ext cx="1836950" cy="991410"/>
      </dsp:txXfrm>
    </dsp:sp>
    <dsp:sp modelId="{5C075130-087A-4F15-BDA1-3FA8C0498CE7}">
      <dsp:nvSpPr>
        <dsp:cNvPr id="0" name=""/>
        <dsp:cNvSpPr/>
      </dsp:nvSpPr>
      <dsp:spPr>
        <a:xfrm rot="16200000">
          <a:off x="3545690" y="1997101"/>
          <a:ext cx="138784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87840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82C596-DB7A-45F9-9E8B-95C48AE07E5B}">
      <dsp:nvSpPr>
        <dsp:cNvPr id="0" name=""/>
        <dsp:cNvSpPr/>
      </dsp:nvSpPr>
      <dsp:spPr>
        <a:xfrm>
          <a:off x="3249778" y="556"/>
          <a:ext cx="1979663" cy="1302624"/>
        </a:xfrm>
        <a:prstGeom prst="roundRect">
          <a:avLst/>
        </a:prstGeom>
        <a:solidFill>
          <a:srgbClr val="FFFF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solidFill>
                <a:schemeClr val="tx1"/>
              </a:solidFill>
            </a:rPr>
            <a:t>Fortaleza y Debilidades</a:t>
          </a:r>
          <a:endParaRPr lang="es-MX" sz="1600" b="1" kern="1200" dirty="0">
            <a:solidFill>
              <a:schemeClr val="tx1"/>
            </a:solidFill>
          </a:endParaRPr>
        </a:p>
      </dsp:txBody>
      <dsp:txXfrm>
        <a:off x="3313367" y="64145"/>
        <a:ext cx="1852485" cy="1175446"/>
      </dsp:txXfrm>
    </dsp:sp>
    <dsp:sp modelId="{6A9358D0-28AF-47C0-881B-BEA09110AE7E}">
      <dsp:nvSpPr>
        <dsp:cNvPr id="0" name=""/>
        <dsp:cNvSpPr/>
      </dsp:nvSpPr>
      <dsp:spPr>
        <a:xfrm>
          <a:off x="5211718" y="3240359"/>
          <a:ext cx="62275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2753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100329-48C8-4E28-B1E0-851811927DD1}">
      <dsp:nvSpPr>
        <dsp:cNvPr id="0" name=""/>
        <dsp:cNvSpPr/>
      </dsp:nvSpPr>
      <dsp:spPr>
        <a:xfrm>
          <a:off x="5834471" y="2589047"/>
          <a:ext cx="1987258" cy="1302624"/>
        </a:xfrm>
        <a:prstGeom prst="roundRect">
          <a:avLst/>
        </a:prstGeom>
        <a:solidFill>
          <a:srgbClr val="FFC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solidFill>
                <a:schemeClr val="tx1"/>
              </a:solidFill>
            </a:rPr>
            <a:t>Necesidades y deseos.</a:t>
          </a:r>
          <a:endParaRPr lang="es-MX" sz="1600" b="1" kern="1200" dirty="0">
            <a:solidFill>
              <a:schemeClr val="tx1"/>
            </a:solidFill>
          </a:endParaRPr>
        </a:p>
      </dsp:txBody>
      <dsp:txXfrm>
        <a:off x="5898060" y="2652636"/>
        <a:ext cx="1860080" cy="1175446"/>
      </dsp:txXfrm>
    </dsp:sp>
    <dsp:sp modelId="{7D06385F-6036-4BC6-8CF9-10DBF0D4558C}">
      <dsp:nvSpPr>
        <dsp:cNvPr id="0" name=""/>
        <dsp:cNvSpPr/>
      </dsp:nvSpPr>
      <dsp:spPr>
        <a:xfrm rot="5280903">
          <a:off x="3588093" y="4483896"/>
          <a:ext cx="138923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89230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7BCCF8-3DB7-4F14-AB1E-232A559F2118}">
      <dsp:nvSpPr>
        <dsp:cNvPr id="0" name=""/>
        <dsp:cNvSpPr/>
      </dsp:nvSpPr>
      <dsp:spPr>
        <a:xfrm>
          <a:off x="3384371" y="5178095"/>
          <a:ext cx="1889939" cy="130262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solidFill>
                <a:schemeClr val="tx1"/>
              </a:solidFill>
            </a:rPr>
            <a:t>Valores personales.</a:t>
          </a:r>
          <a:endParaRPr lang="es-MX" sz="1600" b="1" kern="1200" dirty="0">
            <a:solidFill>
              <a:schemeClr val="tx1"/>
            </a:solidFill>
          </a:endParaRPr>
        </a:p>
      </dsp:txBody>
      <dsp:txXfrm>
        <a:off x="3447960" y="5241684"/>
        <a:ext cx="1762761" cy="1175446"/>
      </dsp:txXfrm>
    </dsp:sp>
    <dsp:sp modelId="{467ED297-C4F0-4915-A20A-2E31F08B9030}">
      <dsp:nvSpPr>
        <dsp:cNvPr id="0" name=""/>
        <dsp:cNvSpPr/>
      </dsp:nvSpPr>
      <dsp:spPr>
        <a:xfrm rot="10800000">
          <a:off x="2555017" y="3240360"/>
          <a:ext cx="71248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2484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5A1660-624E-488A-8B66-56AF9D453AC2}">
      <dsp:nvSpPr>
        <dsp:cNvPr id="0" name=""/>
        <dsp:cNvSpPr/>
      </dsp:nvSpPr>
      <dsp:spPr>
        <a:xfrm>
          <a:off x="747221" y="2589047"/>
          <a:ext cx="1807795" cy="1302624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solidFill>
                <a:schemeClr val="tx1"/>
              </a:solidFill>
            </a:rPr>
            <a:t>Cualidades y defectos </a:t>
          </a:r>
          <a:endParaRPr lang="es-MX" sz="1600" b="1" kern="1200" dirty="0">
            <a:solidFill>
              <a:schemeClr val="tx1"/>
            </a:solidFill>
          </a:endParaRPr>
        </a:p>
      </dsp:txBody>
      <dsp:txXfrm>
        <a:off x="810810" y="2652636"/>
        <a:ext cx="1680617" cy="11754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B8575A-B42B-4838-94E3-20A57B8896C3}">
      <dsp:nvSpPr>
        <dsp:cNvPr id="0" name=""/>
        <dsp:cNvSpPr/>
      </dsp:nvSpPr>
      <dsp:spPr>
        <a:xfrm>
          <a:off x="95567" y="2631468"/>
          <a:ext cx="2115385" cy="105769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100000" sy="100000" flip="none" algn="tl"/>
        </a:blip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tx1"/>
              </a:solidFill>
            </a:rPr>
            <a:t>Comunicación Afectiva</a:t>
          </a:r>
          <a:endParaRPr lang="es-MX" sz="1800" b="1" kern="1200" dirty="0">
            <a:solidFill>
              <a:schemeClr val="tx1"/>
            </a:solidFill>
          </a:endParaRPr>
        </a:p>
      </dsp:txBody>
      <dsp:txXfrm>
        <a:off x="126546" y="2662447"/>
        <a:ext cx="2053427" cy="995734"/>
      </dsp:txXfrm>
    </dsp:sp>
    <dsp:sp modelId="{0F9B4693-51F7-4370-88F0-015D12202843}">
      <dsp:nvSpPr>
        <dsp:cNvPr id="0" name=""/>
        <dsp:cNvSpPr/>
      </dsp:nvSpPr>
      <dsp:spPr>
        <a:xfrm rot="17692797">
          <a:off x="1628423" y="2230783"/>
          <a:ext cx="2011212" cy="34507"/>
        </a:xfrm>
        <a:custGeom>
          <a:avLst/>
          <a:gdLst/>
          <a:ahLst/>
          <a:cxnLst/>
          <a:rect l="0" t="0" r="0" b="0"/>
          <a:pathLst>
            <a:path>
              <a:moveTo>
                <a:pt x="0" y="17253"/>
              </a:moveTo>
              <a:lnTo>
                <a:pt x="2011212" y="172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700" b="1" kern="1200">
            <a:solidFill>
              <a:schemeClr val="tx1"/>
            </a:solidFill>
          </a:endParaRPr>
        </a:p>
      </dsp:txBody>
      <dsp:txXfrm>
        <a:off x="2583749" y="2197756"/>
        <a:ext cx="100560" cy="100560"/>
      </dsp:txXfrm>
    </dsp:sp>
    <dsp:sp modelId="{162CFB39-A1CA-4136-8302-EFC1DE80FFE8}">
      <dsp:nvSpPr>
        <dsp:cNvPr id="0" name=""/>
        <dsp:cNvSpPr/>
      </dsp:nvSpPr>
      <dsp:spPr>
        <a:xfrm>
          <a:off x="3057107" y="806913"/>
          <a:ext cx="2115385" cy="1057692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tx1"/>
              </a:solidFill>
            </a:rPr>
            <a:t>Tercera habilidad</a:t>
          </a:r>
          <a:endParaRPr lang="es-MX" sz="1800" b="1" kern="1200" dirty="0">
            <a:solidFill>
              <a:schemeClr val="tx1"/>
            </a:solidFill>
          </a:endParaRPr>
        </a:p>
      </dsp:txBody>
      <dsp:txXfrm>
        <a:off x="3088086" y="837892"/>
        <a:ext cx="2053427" cy="995734"/>
      </dsp:txXfrm>
    </dsp:sp>
    <dsp:sp modelId="{DB97068A-DC94-42F7-AA65-5015821F88E1}">
      <dsp:nvSpPr>
        <dsp:cNvPr id="0" name=""/>
        <dsp:cNvSpPr/>
      </dsp:nvSpPr>
      <dsp:spPr>
        <a:xfrm rot="18971385">
          <a:off x="5010262" y="915049"/>
          <a:ext cx="1165601" cy="34507"/>
        </a:xfrm>
        <a:custGeom>
          <a:avLst/>
          <a:gdLst/>
          <a:ahLst/>
          <a:cxnLst/>
          <a:rect l="0" t="0" r="0" b="0"/>
          <a:pathLst>
            <a:path>
              <a:moveTo>
                <a:pt x="0" y="17253"/>
              </a:moveTo>
              <a:lnTo>
                <a:pt x="1165601" y="172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700" b="1" kern="1200">
            <a:solidFill>
              <a:schemeClr val="tx1"/>
            </a:solidFill>
          </a:endParaRPr>
        </a:p>
      </dsp:txBody>
      <dsp:txXfrm>
        <a:off x="5563923" y="903163"/>
        <a:ext cx="58280" cy="58280"/>
      </dsp:txXfrm>
    </dsp:sp>
    <dsp:sp modelId="{4C826DCF-D59F-4817-B9C6-79C8286AA5EE}">
      <dsp:nvSpPr>
        <dsp:cNvPr id="0" name=""/>
        <dsp:cNvSpPr/>
      </dsp:nvSpPr>
      <dsp:spPr>
        <a:xfrm>
          <a:off x="6013633" y="0"/>
          <a:ext cx="2115385" cy="1057692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tx1"/>
              </a:solidFill>
            </a:rPr>
            <a:t>Expresarnos adecuadamente, en cada situación.</a:t>
          </a:r>
          <a:endParaRPr lang="es-MX" sz="1800" b="1" kern="1200" dirty="0">
            <a:solidFill>
              <a:schemeClr val="tx1"/>
            </a:solidFill>
          </a:endParaRPr>
        </a:p>
      </dsp:txBody>
      <dsp:txXfrm>
        <a:off x="6044612" y="30979"/>
        <a:ext cx="2053427" cy="995734"/>
      </dsp:txXfrm>
    </dsp:sp>
    <dsp:sp modelId="{A0032C7E-AC3D-4410-A91A-FAEFBCBFF30B}">
      <dsp:nvSpPr>
        <dsp:cNvPr id="0" name=""/>
        <dsp:cNvSpPr/>
      </dsp:nvSpPr>
      <dsp:spPr>
        <a:xfrm rot="1785233">
          <a:off x="5108627" y="1558920"/>
          <a:ext cx="968871" cy="34507"/>
        </a:xfrm>
        <a:custGeom>
          <a:avLst/>
          <a:gdLst/>
          <a:ahLst/>
          <a:cxnLst/>
          <a:rect l="0" t="0" r="0" b="0"/>
          <a:pathLst>
            <a:path>
              <a:moveTo>
                <a:pt x="0" y="17253"/>
              </a:moveTo>
              <a:lnTo>
                <a:pt x="968871" y="172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700" b="1" kern="1200">
            <a:solidFill>
              <a:schemeClr val="tx1"/>
            </a:solidFill>
          </a:endParaRPr>
        </a:p>
      </dsp:txBody>
      <dsp:txXfrm>
        <a:off x="5568841" y="1551951"/>
        <a:ext cx="48443" cy="48443"/>
      </dsp:txXfrm>
    </dsp:sp>
    <dsp:sp modelId="{D01112CD-5BBA-4B92-9105-99F9352EE1EE}">
      <dsp:nvSpPr>
        <dsp:cNvPr id="0" name=""/>
        <dsp:cNvSpPr/>
      </dsp:nvSpPr>
      <dsp:spPr>
        <a:xfrm>
          <a:off x="6013633" y="1092517"/>
          <a:ext cx="2115385" cy="1448140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tx1"/>
              </a:solidFill>
            </a:rPr>
            <a:t>Lenguaje verbal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tx1"/>
              </a:solidFill>
            </a:rPr>
            <a:t>Lenguaje no verbal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solidFill>
                <a:schemeClr val="tx1"/>
              </a:solidFill>
            </a:rPr>
            <a:t>Asertividad</a:t>
          </a:r>
          <a:endParaRPr lang="es-MX" sz="2400" b="1" kern="1200" dirty="0">
            <a:solidFill>
              <a:schemeClr val="tx1"/>
            </a:solidFill>
          </a:endParaRPr>
        </a:p>
      </dsp:txBody>
      <dsp:txXfrm>
        <a:off x="6056048" y="1134932"/>
        <a:ext cx="2030555" cy="1363310"/>
      </dsp:txXfrm>
    </dsp:sp>
    <dsp:sp modelId="{4811AFD8-B7D5-46E1-B24A-D66307B03DBC}">
      <dsp:nvSpPr>
        <dsp:cNvPr id="0" name=""/>
        <dsp:cNvSpPr/>
      </dsp:nvSpPr>
      <dsp:spPr>
        <a:xfrm rot="1523718">
          <a:off x="2165698" y="3343910"/>
          <a:ext cx="936663" cy="34507"/>
        </a:xfrm>
        <a:custGeom>
          <a:avLst/>
          <a:gdLst/>
          <a:ahLst/>
          <a:cxnLst/>
          <a:rect l="0" t="0" r="0" b="0"/>
          <a:pathLst>
            <a:path>
              <a:moveTo>
                <a:pt x="0" y="17253"/>
              </a:moveTo>
              <a:lnTo>
                <a:pt x="936663" y="172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700" b="1" kern="1200">
            <a:solidFill>
              <a:schemeClr val="tx1"/>
            </a:solidFill>
          </a:endParaRPr>
        </a:p>
      </dsp:txBody>
      <dsp:txXfrm>
        <a:off x="2610613" y="3337747"/>
        <a:ext cx="46833" cy="46833"/>
      </dsp:txXfrm>
    </dsp:sp>
    <dsp:sp modelId="{599D5658-C559-4C70-850C-0EA990D25779}">
      <dsp:nvSpPr>
        <dsp:cNvPr id="0" name=""/>
        <dsp:cNvSpPr/>
      </dsp:nvSpPr>
      <dsp:spPr>
        <a:xfrm>
          <a:off x="3057107" y="3033166"/>
          <a:ext cx="2115385" cy="1057692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tx1"/>
              </a:solidFill>
            </a:rPr>
            <a:t>Se expresan</a:t>
          </a:r>
          <a:endParaRPr lang="es-MX" sz="1800" b="1" kern="1200" dirty="0">
            <a:solidFill>
              <a:schemeClr val="tx1"/>
            </a:solidFill>
          </a:endParaRPr>
        </a:p>
      </dsp:txBody>
      <dsp:txXfrm>
        <a:off x="3088086" y="3064145"/>
        <a:ext cx="2053427" cy="995734"/>
      </dsp:txXfrm>
    </dsp:sp>
    <dsp:sp modelId="{D49E8DEC-1162-495D-928A-F35332AE4791}">
      <dsp:nvSpPr>
        <dsp:cNvPr id="0" name=""/>
        <dsp:cNvSpPr/>
      </dsp:nvSpPr>
      <dsp:spPr>
        <a:xfrm>
          <a:off x="5172492" y="3544759"/>
          <a:ext cx="846154" cy="34507"/>
        </a:xfrm>
        <a:custGeom>
          <a:avLst/>
          <a:gdLst/>
          <a:ahLst/>
          <a:cxnLst/>
          <a:rect l="0" t="0" r="0" b="0"/>
          <a:pathLst>
            <a:path>
              <a:moveTo>
                <a:pt x="0" y="17253"/>
              </a:moveTo>
              <a:lnTo>
                <a:pt x="846154" y="172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700" b="1" kern="1200">
            <a:solidFill>
              <a:schemeClr val="tx1"/>
            </a:solidFill>
          </a:endParaRPr>
        </a:p>
      </dsp:txBody>
      <dsp:txXfrm>
        <a:off x="5574415" y="3540859"/>
        <a:ext cx="42307" cy="42307"/>
      </dsp:txXfrm>
    </dsp:sp>
    <dsp:sp modelId="{4378423B-EC26-4C96-A279-898916021A04}">
      <dsp:nvSpPr>
        <dsp:cNvPr id="0" name=""/>
        <dsp:cNvSpPr/>
      </dsp:nvSpPr>
      <dsp:spPr>
        <a:xfrm>
          <a:off x="6018646" y="2826657"/>
          <a:ext cx="2115385" cy="1470711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tx1"/>
              </a:solidFill>
            </a:rPr>
            <a:t>Pensamientos, sentimientos, emociones y acciones. Para lograr un objetivo.</a:t>
          </a:r>
          <a:endParaRPr lang="es-MX" sz="1800" b="1" kern="1200" dirty="0">
            <a:solidFill>
              <a:schemeClr val="tx1"/>
            </a:solidFill>
          </a:endParaRPr>
        </a:p>
      </dsp:txBody>
      <dsp:txXfrm>
        <a:off x="6061722" y="2869733"/>
        <a:ext cx="2029233" cy="1384559"/>
      </dsp:txXfrm>
    </dsp:sp>
    <dsp:sp modelId="{64FCDF2C-CD01-4688-9DCF-A6BB3A0CD10F}">
      <dsp:nvSpPr>
        <dsp:cNvPr id="0" name=""/>
        <dsp:cNvSpPr/>
      </dsp:nvSpPr>
      <dsp:spPr>
        <a:xfrm rot="3907203">
          <a:off x="1628423" y="4055338"/>
          <a:ext cx="2011212" cy="34507"/>
        </a:xfrm>
        <a:custGeom>
          <a:avLst/>
          <a:gdLst/>
          <a:ahLst/>
          <a:cxnLst/>
          <a:rect l="0" t="0" r="0" b="0"/>
          <a:pathLst>
            <a:path>
              <a:moveTo>
                <a:pt x="0" y="17253"/>
              </a:moveTo>
              <a:lnTo>
                <a:pt x="2011212" y="172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700" kern="1200"/>
        </a:p>
      </dsp:txBody>
      <dsp:txXfrm>
        <a:off x="2583749" y="4022311"/>
        <a:ext cx="100560" cy="100560"/>
      </dsp:txXfrm>
    </dsp:sp>
    <dsp:sp modelId="{46BCC652-70D9-4B4E-988F-DBBCBBD1A9CE}">
      <dsp:nvSpPr>
        <dsp:cNvPr id="0" name=""/>
        <dsp:cNvSpPr/>
      </dsp:nvSpPr>
      <dsp:spPr>
        <a:xfrm>
          <a:off x="3057107" y="4456022"/>
          <a:ext cx="2115385" cy="1057692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solidFill>
                <a:schemeClr val="tx1"/>
              </a:solidFill>
            </a:rPr>
            <a:t>Capacidad </a:t>
          </a:r>
          <a:endParaRPr lang="es-MX" sz="2400" b="1" kern="1200" dirty="0">
            <a:solidFill>
              <a:schemeClr val="tx1"/>
            </a:solidFill>
          </a:endParaRPr>
        </a:p>
      </dsp:txBody>
      <dsp:txXfrm>
        <a:off x="3088086" y="4487001"/>
        <a:ext cx="2053427" cy="995734"/>
      </dsp:txXfrm>
    </dsp:sp>
    <dsp:sp modelId="{B4325EA1-03AC-4868-A5C6-52D443769938}">
      <dsp:nvSpPr>
        <dsp:cNvPr id="0" name=""/>
        <dsp:cNvSpPr/>
      </dsp:nvSpPr>
      <dsp:spPr>
        <a:xfrm>
          <a:off x="5172492" y="4967615"/>
          <a:ext cx="846154" cy="34507"/>
        </a:xfrm>
        <a:custGeom>
          <a:avLst/>
          <a:gdLst/>
          <a:ahLst/>
          <a:cxnLst/>
          <a:rect l="0" t="0" r="0" b="0"/>
          <a:pathLst>
            <a:path>
              <a:moveTo>
                <a:pt x="0" y="17253"/>
              </a:moveTo>
              <a:lnTo>
                <a:pt x="846154" y="172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5574415" y="4963714"/>
        <a:ext cx="42307" cy="42307"/>
      </dsp:txXfrm>
    </dsp:sp>
    <dsp:sp modelId="{949C0327-1A32-42C4-90AB-8B8BF67E146A}">
      <dsp:nvSpPr>
        <dsp:cNvPr id="0" name=""/>
        <dsp:cNvSpPr/>
      </dsp:nvSpPr>
      <dsp:spPr>
        <a:xfrm>
          <a:off x="6018646" y="4456022"/>
          <a:ext cx="2115385" cy="1057692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solidFill>
                <a:schemeClr val="tx1"/>
              </a:solidFill>
            </a:rPr>
            <a:t>Pedir consejo o ayuda </a:t>
          </a:r>
          <a:endParaRPr lang="es-MX" sz="2400" b="1" kern="1200" dirty="0">
            <a:solidFill>
              <a:schemeClr val="tx1"/>
            </a:solidFill>
          </a:endParaRPr>
        </a:p>
      </dsp:txBody>
      <dsp:txXfrm>
        <a:off x="6049625" y="4487001"/>
        <a:ext cx="2053427" cy="9957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BC71C9-2E94-4C47-AC6C-BBBB7035FE10}">
      <dsp:nvSpPr>
        <dsp:cNvPr id="0" name=""/>
        <dsp:cNvSpPr/>
      </dsp:nvSpPr>
      <dsp:spPr>
        <a:xfrm>
          <a:off x="3329210" y="1818"/>
          <a:ext cx="1571178" cy="1021266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tx1"/>
              </a:solidFill>
            </a:rPr>
            <a:t>FAMILIA</a:t>
          </a:r>
          <a:endParaRPr lang="es-MX" sz="1400" b="1" kern="1200" dirty="0">
            <a:solidFill>
              <a:schemeClr val="tx1"/>
            </a:solidFill>
          </a:endParaRPr>
        </a:p>
      </dsp:txBody>
      <dsp:txXfrm>
        <a:off x="3379064" y="51672"/>
        <a:ext cx="1471470" cy="921558"/>
      </dsp:txXfrm>
    </dsp:sp>
    <dsp:sp modelId="{F9E75112-77EF-4D9B-9348-3910E7B329E0}">
      <dsp:nvSpPr>
        <dsp:cNvPr id="0" name=""/>
        <dsp:cNvSpPr/>
      </dsp:nvSpPr>
      <dsp:spPr>
        <a:xfrm>
          <a:off x="2072081" y="512451"/>
          <a:ext cx="4085437" cy="4085437"/>
        </a:xfrm>
        <a:custGeom>
          <a:avLst/>
          <a:gdLst/>
          <a:ahLst/>
          <a:cxnLst/>
          <a:rect l="0" t="0" r="0" b="0"/>
          <a:pathLst>
            <a:path>
              <a:moveTo>
                <a:pt x="2839130" y="161647"/>
              </a:moveTo>
              <a:arcTo wR="2042718" hR="2042718" stAng="17576816" swAng="1964253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201F83-D895-4CC9-9F93-0C18897FEF7C}">
      <dsp:nvSpPr>
        <dsp:cNvPr id="0" name=""/>
        <dsp:cNvSpPr/>
      </dsp:nvSpPr>
      <dsp:spPr>
        <a:xfrm>
          <a:off x="5271951" y="1413302"/>
          <a:ext cx="1571178" cy="1021266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tx1"/>
              </a:solidFill>
            </a:rPr>
            <a:t>ESCUELA </a:t>
          </a:r>
          <a:endParaRPr lang="es-MX" sz="1400" b="1" kern="1200" dirty="0">
            <a:solidFill>
              <a:schemeClr val="tx1"/>
            </a:solidFill>
          </a:endParaRPr>
        </a:p>
      </dsp:txBody>
      <dsp:txXfrm>
        <a:off x="5321805" y="1463156"/>
        <a:ext cx="1471470" cy="921558"/>
      </dsp:txXfrm>
    </dsp:sp>
    <dsp:sp modelId="{12A4D0D1-C683-49E9-B148-0CF0ED5FEB4D}">
      <dsp:nvSpPr>
        <dsp:cNvPr id="0" name=""/>
        <dsp:cNvSpPr/>
      </dsp:nvSpPr>
      <dsp:spPr>
        <a:xfrm>
          <a:off x="2072081" y="512451"/>
          <a:ext cx="4085437" cy="4085437"/>
        </a:xfrm>
        <a:custGeom>
          <a:avLst/>
          <a:gdLst/>
          <a:ahLst/>
          <a:cxnLst/>
          <a:rect l="0" t="0" r="0" b="0"/>
          <a:pathLst>
            <a:path>
              <a:moveTo>
                <a:pt x="4082605" y="1935186"/>
              </a:moveTo>
              <a:arcTo wR="2042718" hR="2042718" stAng="21418947" swAng="2198390"/>
            </a:path>
          </a:pathLst>
        </a:custGeom>
        <a:noFill/>
        <a:ln w="9525" cap="flat" cmpd="sng" algn="ctr">
          <a:solidFill>
            <a:schemeClr val="accent4">
              <a:hueOff val="-1125162"/>
              <a:satOff val="0"/>
              <a:lumOff val="4118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FB0940-F1C6-4149-9002-4D90EC55FD33}">
      <dsp:nvSpPr>
        <dsp:cNvPr id="0" name=""/>
        <dsp:cNvSpPr/>
      </dsp:nvSpPr>
      <dsp:spPr>
        <a:xfrm>
          <a:off x="4529890" y="3697131"/>
          <a:ext cx="1571178" cy="1021266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tx1"/>
              </a:solidFill>
            </a:rPr>
            <a:t>AMIGOS </a:t>
          </a:r>
          <a:endParaRPr lang="es-MX" sz="1400" b="1" kern="1200" dirty="0">
            <a:solidFill>
              <a:schemeClr val="tx1"/>
            </a:solidFill>
          </a:endParaRPr>
        </a:p>
      </dsp:txBody>
      <dsp:txXfrm>
        <a:off x="4579744" y="3746985"/>
        <a:ext cx="1471470" cy="921558"/>
      </dsp:txXfrm>
    </dsp:sp>
    <dsp:sp modelId="{46372374-EFA2-4818-975D-1F22D3F0FC28}">
      <dsp:nvSpPr>
        <dsp:cNvPr id="0" name=""/>
        <dsp:cNvSpPr/>
      </dsp:nvSpPr>
      <dsp:spPr>
        <a:xfrm>
          <a:off x="2072081" y="512451"/>
          <a:ext cx="4085437" cy="4085437"/>
        </a:xfrm>
        <a:custGeom>
          <a:avLst/>
          <a:gdLst/>
          <a:ahLst/>
          <a:cxnLst/>
          <a:rect l="0" t="0" r="0" b="0"/>
          <a:pathLst>
            <a:path>
              <a:moveTo>
                <a:pt x="2449677" y="4044489"/>
              </a:moveTo>
              <a:arcTo wR="2042718" hR="2042718" stAng="4710505" swAng="1378991"/>
            </a:path>
          </a:pathLst>
        </a:custGeom>
        <a:noFill/>
        <a:ln w="9525" cap="flat" cmpd="sng" algn="ctr">
          <a:solidFill>
            <a:schemeClr val="accent4">
              <a:hueOff val="-2250323"/>
              <a:satOff val="0"/>
              <a:lumOff val="8236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E4A59F-187F-4DF6-BDDF-F6603032BB73}">
      <dsp:nvSpPr>
        <dsp:cNvPr id="0" name=""/>
        <dsp:cNvSpPr/>
      </dsp:nvSpPr>
      <dsp:spPr>
        <a:xfrm>
          <a:off x="2128530" y="3697131"/>
          <a:ext cx="1571178" cy="1021266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tx1"/>
              </a:solidFill>
            </a:rPr>
            <a:t>COSTRUCTIVAS</a:t>
          </a:r>
          <a:endParaRPr lang="es-MX" sz="1400" b="1" kern="1200" dirty="0">
            <a:solidFill>
              <a:schemeClr val="tx1"/>
            </a:solidFill>
          </a:endParaRPr>
        </a:p>
      </dsp:txBody>
      <dsp:txXfrm>
        <a:off x="2178384" y="3746985"/>
        <a:ext cx="1471470" cy="921558"/>
      </dsp:txXfrm>
    </dsp:sp>
    <dsp:sp modelId="{CA161B6A-6664-4249-A669-E9D30E9D1B38}">
      <dsp:nvSpPr>
        <dsp:cNvPr id="0" name=""/>
        <dsp:cNvSpPr/>
      </dsp:nvSpPr>
      <dsp:spPr>
        <a:xfrm>
          <a:off x="2072081" y="512451"/>
          <a:ext cx="4085437" cy="4085437"/>
        </a:xfrm>
        <a:custGeom>
          <a:avLst/>
          <a:gdLst/>
          <a:ahLst/>
          <a:cxnLst/>
          <a:rect l="0" t="0" r="0" b="0"/>
          <a:pathLst>
            <a:path>
              <a:moveTo>
                <a:pt x="341734" y="3173803"/>
              </a:moveTo>
              <a:arcTo wR="2042718" hR="2042718" stAng="8782664" swAng="2198390"/>
            </a:path>
          </a:pathLst>
        </a:custGeom>
        <a:noFill/>
        <a:ln w="9525" cap="flat" cmpd="sng" algn="ctr">
          <a:solidFill>
            <a:schemeClr val="accent4">
              <a:hueOff val="-3375485"/>
              <a:satOff val="0"/>
              <a:lumOff val="12353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B52FE5-5658-4567-94FA-FDAF5018EED4}">
      <dsp:nvSpPr>
        <dsp:cNvPr id="0" name=""/>
        <dsp:cNvSpPr/>
      </dsp:nvSpPr>
      <dsp:spPr>
        <a:xfrm>
          <a:off x="1386469" y="1413302"/>
          <a:ext cx="1571178" cy="1021266"/>
        </a:xfrm>
        <a:prstGeom prst="roundRect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60000"/>
                <a:satMod val="160000"/>
              </a:schemeClr>
            </a:gs>
            <a:gs pos="46000">
              <a:schemeClr val="accent4">
                <a:hueOff val="-4500646"/>
                <a:satOff val="0"/>
                <a:lumOff val="16471"/>
                <a:alphaOff val="0"/>
                <a:tint val="86000"/>
                <a:satMod val="16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tx1"/>
              </a:solidFill>
            </a:rPr>
            <a:t>DESTRUCTIVAS</a:t>
          </a:r>
          <a:endParaRPr lang="es-MX" sz="1400" b="1" kern="1200" dirty="0">
            <a:solidFill>
              <a:schemeClr val="tx1"/>
            </a:solidFill>
          </a:endParaRPr>
        </a:p>
      </dsp:txBody>
      <dsp:txXfrm>
        <a:off x="1436323" y="1463156"/>
        <a:ext cx="1471470" cy="921558"/>
      </dsp:txXfrm>
    </dsp:sp>
    <dsp:sp modelId="{F42C3B30-F4B9-44E8-A002-FBAD10395474}">
      <dsp:nvSpPr>
        <dsp:cNvPr id="0" name=""/>
        <dsp:cNvSpPr/>
      </dsp:nvSpPr>
      <dsp:spPr>
        <a:xfrm>
          <a:off x="2072081" y="512451"/>
          <a:ext cx="4085437" cy="4085437"/>
        </a:xfrm>
        <a:custGeom>
          <a:avLst/>
          <a:gdLst/>
          <a:ahLst/>
          <a:cxnLst/>
          <a:rect l="0" t="0" r="0" b="0"/>
          <a:pathLst>
            <a:path>
              <a:moveTo>
                <a:pt x="355544" y="891136"/>
              </a:moveTo>
              <a:arcTo wR="2042718" hR="2042718" stAng="12858931" swAng="1964253"/>
            </a:path>
          </a:pathLst>
        </a:custGeom>
        <a:noFill/>
        <a:ln w="9525" cap="flat" cmpd="sng" algn="ctr">
          <a:solidFill>
            <a:schemeClr val="accent4">
              <a:hueOff val="-4500646"/>
              <a:satOff val="0"/>
              <a:lumOff val="16471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40E73B-40AF-4B31-8CB8-9993975EFE65}">
      <dsp:nvSpPr>
        <dsp:cNvPr id="0" name=""/>
        <dsp:cNvSpPr/>
      </dsp:nvSpPr>
      <dsp:spPr>
        <a:xfrm>
          <a:off x="3833896" y="2528128"/>
          <a:ext cx="3089934" cy="3089934"/>
        </a:xfrm>
        <a:prstGeom prst="gear9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tx1"/>
              </a:solidFill>
            </a:rPr>
            <a:t>Iniciativa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tx1"/>
              </a:solidFill>
            </a:rPr>
            <a:t>Razón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tx1"/>
              </a:solidFill>
            </a:rPr>
            <a:t>Solución de Problemas </a:t>
          </a:r>
          <a:endParaRPr lang="es-MX" sz="1400" b="1" kern="1200" dirty="0">
            <a:solidFill>
              <a:schemeClr val="tx1"/>
            </a:solidFill>
          </a:endParaRPr>
        </a:p>
      </dsp:txBody>
      <dsp:txXfrm>
        <a:off x="4455110" y="3251930"/>
        <a:ext cx="1847506" cy="1588290"/>
      </dsp:txXfrm>
    </dsp:sp>
    <dsp:sp modelId="{7D4814EA-37AD-4F21-BFA2-035E8A96C53B}">
      <dsp:nvSpPr>
        <dsp:cNvPr id="0" name=""/>
        <dsp:cNvSpPr/>
      </dsp:nvSpPr>
      <dsp:spPr>
        <a:xfrm>
          <a:off x="1897541" y="1872208"/>
          <a:ext cx="2361271" cy="2247225"/>
        </a:xfrm>
        <a:prstGeom prst="gear6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/>
            <a:t>Flexible a situaciones de la vida cotidiana. </a:t>
          </a:r>
          <a:endParaRPr lang="es-MX" sz="1600" b="1" kern="1200" dirty="0"/>
        </a:p>
      </dsp:txBody>
      <dsp:txXfrm>
        <a:off x="2479865" y="2441373"/>
        <a:ext cx="1196623" cy="1108895"/>
      </dsp:txXfrm>
    </dsp:sp>
    <dsp:sp modelId="{C41893C9-B9CA-4CF2-8BFE-9F761BC45F43}">
      <dsp:nvSpPr>
        <dsp:cNvPr id="0" name=""/>
        <dsp:cNvSpPr/>
      </dsp:nvSpPr>
      <dsp:spPr>
        <a:xfrm rot="20700000">
          <a:off x="3210089" y="247424"/>
          <a:ext cx="2201822" cy="2201822"/>
        </a:xfrm>
        <a:prstGeom prst="gear6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tx1"/>
              </a:solidFill>
            </a:rPr>
            <a:t>Pensamiento critico : inventar ideas o productos novedosos.</a:t>
          </a:r>
          <a:endParaRPr lang="es-MX" sz="1400" b="1" kern="1200" dirty="0">
            <a:solidFill>
              <a:schemeClr val="tx1"/>
            </a:solidFill>
          </a:endParaRPr>
        </a:p>
      </dsp:txBody>
      <dsp:txXfrm rot="-20700000">
        <a:off x="3693013" y="730348"/>
        <a:ext cx="1235973" cy="1235973"/>
      </dsp:txXfrm>
    </dsp:sp>
    <dsp:sp modelId="{613C8131-95BE-4153-B556-7727B88FC7FE}">
      <dsp:nvSpPr>
        <dsp:cNvPr id="0" name=""/>
        <dsp:cNvSpPr/>
      </dsp:nvSpPr>
      <dsp:spPr>
        <a:xfrm>
          <a:off x="3682761" y="2066188"/>
          <a:ext cx="3955116" cy="3955116"/>
        </a:xfrm>
        <a:prstGeom prst="circularArrow">
          <a:avLst>
            <a:gd name="adj1" fmla="val 4687"/>
            <a:gd name="adj2" fmla="val 299029"/>
            <a:gd name="adj3" fmla="val 2542192"/>
            <a:gd name="adj4" fmla="val 15806307"/>
            <a:gd name="adj5" fmla="val 5469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ECE3B5-5315-4073-BCC1-E495FB83ADD2}">
      <dsp:nvSpPr>
        <dsp:cNvPr id="0" name=""/>
        <dsp:cNvSpPr/>
      </dsp:nvSpPr>
      <dsp:spPr>
        <a:xfrm>
          <a:off x="1638137" y="1294444"/>
          <a:ext cx="2873639" cy="287363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4793A8-CD84-4927-AE3A-FC80434DA3CE}">
      <dsp:nvSpPr>
        <dsp:cNvPr id="0" name=""/>
        <dsp:cNvSpPr/>
      </dsp:nvSpPr>
      <dsp:spPr>
        <a:xfrm>
          <a:off x="2785488" y="-240967"/>
          <a:ext cx="3098361" cy="309836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CC54AC-1AC7-45C2-B221-932896EE30A1}">
      <dsp:nvSpPr>
        <dsp:cNvPr id="0" name=""/>
        <dsp:cNvSpPr/>
      </dsp:nvSpPr>
      <dsp:spPr>
        <a:xfrm>
          <a:off x="1914990" y="0"/>
          <a:ext cx="3050025" cy="305048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A8FCC14-20A2-45DD-990E-E3CFEDADBC23}">
      <dsp:nvSpPr>
        <dsp:cNvPr id="0" name=""/>
        <dsp:cNvSpPr/>
      </dsp:nvSpPr>
      <dsp:spPr>
        <a:xfrm>
          <a:off x="2589146" y="1101319"/>
          <a:ext cx="1694840" cy="847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b="1" kern="1200" dirty="0" smtClean="0"/>
            <a:t>Pensamiento Crítico </a:t>
          </a:r>
          <a:endParaRPr lang="es-MX" sz="1700" b="1" kern="1200" dirty="0"/>
        </a:p>
      </dsp:txBody>
      <dsp:txXfrm>
        <a:off x="2589146" y="1101319"/>
        <a:ext cx="1694840" cy="847217"/>
      </dsp:txXfrm>
    </dsp:sp>
    <dsp:sp modelId="{880A0F38-A10F-4E81-A414-AF6FA6F18585}">
      <dsp:nvSpPr>
        <dsp:cNvPr id="0" name=""/>
        <dsp:cNvSpPr/>
      </dsp:nvSpPr>
      <dsp:spPr>
        <a:xfrm>
          <a:off x="1067856" y="1752732"/>
          <a:ext cx="3050025" cy="305048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10000"/>
                <a:satMod val="300000"/>
              </a:schemeClr>
            </a:gs>
            <a:gs pos="34000">
              <a:schemeClr val="accent4">
                <a:hueOff val="-2250323"/>
                <a:satOff val="0"/>
                <a:lumOff val="8236"/>
                <a:alphaOff val="0"/>
                <a:tint val="13500"/>
                <a:satMod val="25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E889BCF-FD66-4FE4-9A56-BE220794FC6A}">
      <dsp:nvSpPr>
        <dsp:cNvPr id="0" name=""/>
        <dsp:cNvSpPr/>
      </dsp:nvSpPr>
      <dsp:spPr>
        <a:xfrm>
          <a:off x="1745448" y="2864190"/>
          <a:ext cx="1694840" cy="847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b="1" kern="1200" dirty="0" smtClean="0"/>
            <a:t>Analizar información, objetivamente.</a:t>
          </a:r>
          <a:endParaRPr lang="es-MX" sz="1700" b="1" kern="1200" dirty="0"/>
        </a:p>
      </dsp:txBody>
      <dsp:txXfrm>
        <a:off x="1745448" y="2864190"/>
        <a:ext cx="1694840" cy="847217"/>
      </dsp:txXfrm>
    </dsp:sp>
    <dsp:sp modelId="{15FD9AC8-D8C3-4F33-9C20-03DBFA38DC06}">
      <dsp:nvSpPr>
        <dsp:cNvPr id="0" name=""/>
        <dsp:cNvSpPr/>
      </dsp:nvSpPr>
      <dsp:spPr>
        <a:xfrm>
          <a:off x="2132071" y="3715209"/>
          <a:ext cx="2620444" cy="2621494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10000"/>
                <a:satMod val="300000"/>
              </a:schemeClr>
            </a:gs>
            <a:gs pos="34000">
              <a:schemeClr val="accent4">
                <a:hueOff val="-4500646"/>
                <a:satOff val="0"/>
                <a:lumOff val="16471"/>
                <a:alphaOff val="0"/>
                <a:tint val="13500"/>
                <a:satMod val="25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1299399-3F35-4C35-9011-97532578ABE7}">
      <dsp:nvSpPr>
        <dsp:cNvPr id="0" name=""/>
        <dsp:cNvSpPr/>
      </dsp:nvSpPr>
      <dsp:spPr>
        <a:xfrm>
          <a:off x="5184576" y="4104458"/>
          <a:ext cx="2562295" cy="1736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b="1" kern="1200" dirty="0" smtClean="0"/>
            <a:t>La persona Critica no acepta las cosas de manera crédula.</a:t>
          </a:r>
          <a:endParaRPr lang="es-MX" sz="1600" b="1" kern="1200" dirty="0"/>
        </a:p>
      </dsp:txBody>
      <dsp:txXfrm>
        <a:off x="5184576" y="4104458"/>
        <a:ext cx="2562295" cy="1736369"/>
      </dsp:txXfrm>
    </dsp:sp>
    <dsp:sp modelId="{56620175-D71D-4C61-81DD-CA116D571F16}">
      <dsp:nvSpPr>
        <dsp:cNvPr id="0" name=""/>
        <dsp:cNvSpPr/>
      </dsp:nvSpPr>
      <dsp:spPr>
        <a:xfrm>
          <a:off x="2593155" y="4629595"/>
          <a:ext cx="1694840" cy="847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b="1" kern="1200" dirty="0" smtClean="0"/>
            <a:t>Desarrollo, personal, social y de salud.</a:t>
          </a:r>
          <a:endParaRPr lang="es-MX" sz="1700" b="1" kern="1200" dirty="0"/>
        </a:p>
      </dsp:txBody>
      <dsp:txXfrm>
        <a:off x="2593155" y="4629595"/>
        <a:ext cx="1694840" cy="84721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00B25A-6545-47F7-A5C2-6C7E507F833B}">
      <dsp:nvSpPr>
        <dsp:cNvPr id="0" name=""/>
        <dsp:cNvSpPr/>
      </dsp:nvSpPr>
      <dsp:spPr>
        <a:xfrm>
          <a:off x="2993772" y="0"/>
          <a:ext cx="2628291" cy="2628291"/>
        </a:xfrm>
        <a:prstGeom prst="triangle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3">
                <a:shade val="50000"/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dirty="0" smtClean="0">
              <a:solidFill>
                <a:schemeClr val="tx1"/>
              </a:solidFill>
            </a:rPr>
            <a:t>Enojo, miedo, tristeza miedo, alegría. </a:t>
          </a:r>
          <a:endParaRPr lang="es-MX" sz="1500" b="1" kern="1200" dirty="0">
            <a:solidFill>
              <a:schemeClr val="tx1"/>
            </a:solidFill>
          </a:endParaRPr>
        </a:p>
      </dsp:txBody>
      <dsp:txXfrm>
        <a:off x="3650845" y="1314146"/>
        <a:ext cx="1314145" cy="1314145"/>
      </dsp:txXfrm>
    </dsp:sp>
    <dsp:sp modelId="{313BB82F-E967-4227-9D16-D7AEEED0D1E1}">
      <dsp:nvSpPr>
        <dsp:cNvPr id="0" name=""/>
        <dsp:cNvSpPr/>
      </dsp:nvSpPr>
      <dsp:spPr>
        <a:xfrm>
          <a:off x="1643513" y="2628291"/>
          <a:ext cx="2628291" cy="2628291"/>
        </a:xfrm>
        <a:prstGeom prst="triangle">
          <a:avLst/>
        </a:prstGeom>
        <a:gradFill rotWithShape="0">
          <a:gsLst>
            <a:gs pos="0">
              <a:schemeClr val="accent3">
                <a:shade val="50000"/>
                <a:hueOff val="265679"/>
                <a:satOff val="-38013"/>
                <a:lumOff val="26845"/>
                <a:alphaOff val="0"/>
                <a:tint val="60000"/>
                <a:satMod val="160000"/>
              </a:schemeClr>
            </a:gs>
            <a:gs pos="46000">
              <a:schemeClr val="accent3">
                <a:shade val="50000"/>
                <a:hueOff val="265679"/>
                <a:satOff val="-38013"/>
                <a:lumOff val="26845"/>
                <a:alphaOff val="0"/>
                <a:tint val="86000"/>
                <a:satMod val="160000"/>
              </a:schemeClr>
            </a:gs>
            <a:gs pos="100000">
              <a:schemeClr val="accent3">
                <a:shade val="50000"/>
                <a:hueOff val="265679"/>
                <a:satOff val="-38013"/>
                <a:lumOff val="26845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dirty="0" smtClean="0">
              <a:solidFill>
                <a:schemeClr val="tx1"/>
              </a:solidFill>
            </a:rPr>
            <a:t>Reacciones subjetivas al ambiente.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dirty="0" smtClean="0">
              <a:solidFill>
                <a:schemeClr val="tx1"/>
              </a:solidFill>
            </a:rPr>
            <a:t>De origen innato.</a:t>
          </a:r>
          <a:endParaRPr lang="es-MX" sz="1500" b="1" kern="1200" dirty="0">
            <a:solidFill>
              <a:schemeClr val="tx1"/>
            </a:solidFill>
          </a:endParaRPr>
        </a:p>
      </dsp:txBody>
      <dsp:txXfrm>
        <a:off x="2300586" y="3942437"/>
        <a:ext cx="1314145" cy="1314145"/>
      </dsp:txXfrm>
    </dsp:sp>
    <dsp:sp modelId="{6D625C3B-35C4-4FC0-B319-C69649B5CEBD}">
      <dsp:nvSpPr>
        <dsp:cNvPr id="0" name=""/>
        <dsp:cNvSpPr/>
      </dsp:nvSpPr>
      <dsp:spPr>
        <a:xfrm rot="10800000">
          <a:off x="2957659" y="2628291"/>
          <a:ext cx="2628291" cy="2628291"/>
        </a:xfrm>
        <a:prstGeom prst="triangle">
          <a:avLst/>
        </a:prstGeom>
        <a:gradFill rotWithShape="0">
          <a:gsLst>
            <a:gs pos="0">
              <a:schemeClr val="accent3">
                <a:shade val="50000"/>
                <a:hueOff val="531357"/>
                <a:satOff val="-76027"/>
                <a:lumOff val="53689"/>
                <a:alphaOff val="0"/>
                <a:tint val="60000"/>
                <a:satMod val="160000"/>
              </a:schemeClr>
            </a:gs>
            <a:gs pos="46000">
              <a:schemeClr val="accent3">
                <a:shade val="50000"/>
                <a:hueOff val="531357"/>
                <a:satOff val="-76027"/>
                <a:lumOff val="53689"/>
                <a:alphaOff val="0"/>
                <a:tint val="86000"/>
                <a:satMod val="160000"/>
              </a:schemeClr>
            </a:gs>
            <a:gs pos="100000">
              <a:schemeClr val="accent3">
                <a:shade val="50000"/>
                <a:hueOff val="531357"/>
                <a:satOff val="-76027"/>
                <a:lumOff val="53689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dirty="0" smtClean="0">
              <a:solidFill>
                <a:schemeClr val="tx1"/>
              </a:solidFill>
            </a:rPr>
            <a:t>Estados afectivos</a:t>
          </a:r>
          <a:endParaRPr lang="es-MX" sz="1500" b="1" kern="1200" dirty="0">
            <a:solidFill>
              <a:schemeClr val="tx1"/>
            </a:solidFill>
          </a:endParaRPr>
        </a:p>
      </dsp:txBody>
      <dsp:txXfrm rot="10800000">
        <a:off x="3614732" y="2628291"/>
        <a:ext cx="1314145" cy="1314145"/>
      </dsp:txXfrm>
    </dsp:sp>
    <dsp:sp modelId="{A2D64768-AE8D-490F-B8B7-A66D3741299F}">
      <dsp:nvSpPr>
        <dsp:cNvPr id="0" name=""/>
        <dsp:cNvSpPr/>
      </dsp:nvSpPr>
      <dsp:spPr>
        <a:xfrm>
          <a:off x="4128615" y="2628291"/>
          <a:ext cx="2914670" cy="2628291"/>
        </a:xfrm>
        <a:prstGeom prst="triangle">
          <a:avLst/>
        </a:prstGeom>
        <a:gradFill rotWithShape="0">
          <a:gsLst>
            <a:gs pos="0">
              <a:schemeClr val="accent3">
                <a:shade val="50000"/>
                <a:hueOff val="265679"/>
                <a:satOff val="-38013"/>
                <a:lumOff val="26845"/>
                <a:alphaOff val="0"/>
                <a:tint val="60000"/>
                <a:satMod val="160000"/>
              </a:schemeClr>
            </a:gs>
            <a:gs pos="46000">
              <a:schemeClr val="accent3">
                <a:shade val="50000"/>
                <a:hueOff val="265679"/>
                <a:satOff val="-38013"/>
                <a:lumOff val="26845"/>
                <a:alphaOff val="0"/>
                <a:tint val="86000"/>
                <a:satMod val="160000"/>
              </a:schemeClr>
            </a:gs>
            <a:gs pos="100000">
              <a:schemeClr val="accent3">
                <a:shade val="50000"/>
                <a:hueOff val="265679"/>
                <a:satOff val="-38013"/>
                <a:lumOff val="26845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tx1"/>
              </a:solidFill>
            </a:rPr>
            <a:t>Experimenta-</a:t>
          </a:r>
          <a:r>
            <a:rPr lang="es-MX" sz="1400" b="1" kern="1200" dirty="0" err="1" smtClean="0">
              <a:solidFill>
                <a:schemeClr val="tx1"/>
              </a:solidFill>
            </a:rPr>
            <a:t>mos</a:t>
          </a:r>
          <a:r>
            <a:rPr lang="es-MX" sz="1400" b="1" kern="1200" dirty="0" smtClean="0">
              <a:solidFill>
                <a:schemeClr val="tx1"/>
              </a:solidFill>
            </a:rPr>
            <a:t> diariamente </a:t>
          </a:r>
          <a:endParaRPr lang="es-MX" sz="1400" b="1" kern="1200" dirty="0">
            <a:solidFill>
              <a:schemeClr val="tx1"/>
            </a:solidFill>
          </a:endParaRPr>
        </a:p>
      </dsp:txBody>
      <dsp:txXfrm>
        <a:off x="4857283" y="3942437"/>
        <a:ext cx="1457335" cy="131414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F69B8B-9973-43E7-9804-3CA90BDA6C43}">
      <dsp:nvSpPr>
        <dsp:cNvPr id="0" name=""/>
        <dsp:cNvSpPr/>
      </dsp:nvSpPr>
      <dsp:spPr>
        <a:xfrm>
          <a:off x="0" y="4312718"/>
          <a:ext cx="8229600" cy="94351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4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300" kern="1200" dirty="0" smtClean="0"/>
            <a:t>Ambos se encuentra relacionados.</a:t>
          </a:r>
          <a:endParaRPr lang="es-MX" sz="3300" kern="1200" dirty="0"/>
        </a:p>
      </dsp:txBody>
      <dsp:txXfrm>
        <a:off x="0" y="4312718"/>
        <a:ext cx="8229600" cy="943517"/>
      </dsp:txXfrm>
    </dsp:sp>
    <dsp:sp modelId="{C595365F-AA27-4B5C-9034-C6B3EBC92B05}">
      <dsp:nvSpPr>
        <dsp:cNvPr id="0" name=""/>
        <dsp:cNvSpPr/>
      </dsp:nvSpPr>
      <dsp:spPr>
        <a:xfrm rot="10800000">
          <a:off x="0" y="2875741"/>
          <a:ext cx="8229600" cy="1451129"/>
        </a:xfrm>
        <a:prstGeom prst="upArrowCallout">
          <a:avLst/>
        </a:prstGeom>
        <a:gradFill rotWithShape="0">
          <a:gsLst>
            <a:gs pos="0">
              <a:schemeClr val="accent4">
                <a:hueOff val="-1500215"/>
                <a:satOff val="0"/>
                <a:lumOff val="5490"/>
                <a:alphaOff val="0"/>
                <a:tint val="60000"/>
                <a:satMod val="160000"/>
              </a:schemeClr>
            </a:gs>
            <a:gs pos="46000">
              <a:schemeClr val="accent4">
                <a:hueOff val="-1500215"/>
                <a:satOff val="0"/>
                <a:lumOff val="5490"/>
                <a:alphaOff val="0"/>
                <a:tint val="86000"/>
                <a:satMod val="160000"/>
              </a:schemeClr>
            </a:gs>
            <a:gs pos="100000">
              <a:schemeClr val="accent4">
                <a:hueOff val="-1500215"/>
                <a:satOff val="0"/>
                <a:lumOff val="549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b="1" kern="1200" dirty="0" smtClean="0">
              <a:solidFill>
                <a:schemeClr val="tx1"/>
              </a:solidFill>
            </a:rPr>
            <a:t>Estrés Físico                   Estrés Emocional </a:t>
          </a:r>
          <a:endParaRPr lang="es-MX" sz="2800" b="1" kern="1200" dirty="0">
            <a:solidFill>
              <a:schemeClr val="tx1"/>
            </a:solidFill>
          </a:endParaRPr>
        </a:p>
      </dsp:txBody>
      <dsp:txXfrm rot="-10800000">
        <a:off x="0" y="2875741"/>
        <a:ext cx="8229600" cy="509346"/>
      </dsp:txXfrm>
    </dsp:sp>
    <dsp:sp modelId="{6929A605-C62C-483E-BCD9-FFDBAD1C2284}">
      <dsp:nvSpPr>
        <dsp:cNvPr id="0" name=""/>
        <dsp:cNvSpPr/>
      </dsp:nvSpPr>
      <dsp:spPr>
        <a:xfrm>
          <a:off x="0" y="3385087"/>
          <a:ext cx="4114799" cy="433887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Reacción del cuerpo provocado por diversos factores desencadenantes.</a:t>
          </a:r>
          <a:endParaRPr lang="es-MX" sz="1400" kern="1200" dirty="0"/>
        </a:p>
      </dsp:txBody>
      <dsp:txXfrm>
        <a:off x="0" y="3385087"/>
        <a:ext cx="4114799" cy="433887"/>
      </dsp:txXfrm>
    </dsp:sp>
    <dsp:sp modelId="{5498E60E-3387-4004-9068-8831B9DB62CB}">
      <dsp:nvSpPr>
        <dsp:cNvPr id="0" name=""/>
        <dsp:cNvSpPr/>
      </dsp:nvSpPr>
      <dsp:spPr>
        <a:xfrm>
          <a:off x="4114800" y="3385087"/>
          <a:ext cx="4114799" cy="433887"/>
        </a:xfrm>
        <a:prstGeom prst="rect">
          <a:avLst/>
        </a:prstGeom>
        <a:solidFill>
          <a:schemeClr val="accent4">
            <a:tint val="40000"/>
            <a:alpha val="90000"/>
            <a:hueOff val="-602371"/>
            <a:satOff val="7672"/>
            <a:lumOff val="899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602371"/>
              <a:satOff val="7672"/>
              <a:lumOff val="89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Situaciones difíciles de manejar.</a:t>
          </a:r>
          <a:endParaRPr lang="es-MX" sz="1400" kern="1200" dirty="0"/>
        </a:p>
      </dsp:txBody>
      <dsp:txXfrm>
        <a:off x="4114800" y="3385087"/>
        <a:ext cx="4114799" cy="433887"/>
      </dsp:txXfrm>
    </dsp:sp>
    <dsp:sp modelId="{C98DD7C7-C436-4036-BDB5-FD4A6DFF832C}">
      <dsp:nvSpPr>
        <dsp:cNvPr id="0" name=""/>
        <dsp:cNvSpPr/>
      </dsp:nvSpPr>
      <dsp:spPr>
        <a:xfrm rot="10800000">
          <a:off x="0" y="1438764"/>
          <a:ext cx="8229600" cy="1451129"/>
        </a:xfrm>
        <a:prstGeom prst="upArrowCallout">
          <a:avLst/>
        </a:prstGeom>
        <a:gradFill rotWithShape="0">
          <a:gsLst>
            <a:gs pos="0">
              <a:schemeClr val="accent4">
                <a:hueOff val="-3000431"/>
                <a:satOff val="0"/>
                <a:lumOff val="10981"/>
                <a:alphaOff val="0"/>
                <a:tint val="60000"/>
                <a:satMod val="160000"/>
              </a:schemeClr>
            </a:gs>
            <a:gs pos="46000">
              <a:schemeClr val="accent4">
                <a:hueOff val="-3000431"/>
                <a:satOff val="0"/>
                <a:lumOff val="10981"/>
                <a:alphaOff val="0"/>
                <a:tint val="86000"/>
                <a:satMod val="160000"/>
              </a:schemeClr>
            </a:gs>
            <a:gs pos="100000">
              <a:schemeClr val="accent4">
                <a:hueOff val="-3000431"/>
                <a:satOff val="0"/>
                <a:lumOff val="10981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000" b="1" kern="1200" dirty="0" smtClean="0">
              <a:solidFill>
                <a:schemeClr val="tx1"/>
              </a:solidFill>
            </a:rPr>
            <a:t>Estrés</a:t>
          </a:r>
          <a:r>
            <a:rPr lang="es-MX" sz="4800" b="1" kern="1200" dirty="0" smtClean="0">
              <a:solidFill>
                <a:schemeClr val="tx1"/>
              </a:solidFill>
            </a:rPr>
            <a:t> </a:t>
          </a:r>
          <a:endParaRPr lang="es-MX" sz="4800" b="1" kern="1200" dirty="0">
            <a:solidFill>
              <a:schemeClr val="tx1"/>
            </a:solidFill>
          </a:endParaRPr>
        </a:p>
      </dsp:txBody>
      <dsp:txXfrm rot="-10800000">
        <a:off x="0" y="1438764"/>
        <a:ext cx="8229600" cy="509346"/>
      </dsp:txXfrm>
    </dsp:sp>
    <dsp:sp modelId="{8A2101F8-0FB4-4B73-8F6F-3A7B8EB4B51D}">
      <dsp:nvSpPr>
        <dsp:cNvPr id="0" name=""/>
        <dsp:cNvSpPr/>
      </dsp:nvSpPr>
      <dsp:spPr>
        <a:xfrm>
          <a:off x="0" y="1948110"/>
          <a:ext cx="4114799" cy="433887"/>
        </a:xfrm>
        <a:prstGeom prst="rect">
          <a:avLst/>
        </a:prstGeom>
        <a:solidFill>
          <a:schemeClr val="accent4">
            <a:tint val="40000"/>
            <a:alpha val="90000"/>
            <a:hueOff val="-1204742"/>
            <a:satOff val="15345"/>
            <a:lumOff val="179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204742"/>
              <a:satOff val="15345"/>
              <a:lumOff val="179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Tensión </a:t>
          </a:r>
          <a:endParaRPr lang="es-MX" sz="1400" kern="1200" dirty="0"/>
        </a:p>
      </dsp:txBody>
      <dsp:txXfrm>
        <a:off x="0" y="1948110"/>
        <a:ext cx="4114799" cy="433887"/>
      </dsp:txXfrm>
    </dsp:sp>
    <dsp:sp modelId="{8531532E-F698-49E5-9D26-C25B95CA8EFC}">
      <dsp:nvSpPr>
        <dsp:cNvPr id="0" name=""/>
        <dsp:cNvSpPr/>
      </dsp:nvSpPr>
      <dsp:spPr>
        <a:xfrm>
          <a:off x="4114800" y="1948110"/>
          <a:ext cx="4114799" cy="433887"/>
        </a:xfrm>
        <a:prstGeom prst="rect">
          <a:avLst/>
        </a:prstGeom>
        <a:solidFill>
          <a:schemeClr val="accent4">
            <a:tint val="40000"/>
            <a:alpha val="90000"/>
            <a:hueOff val="-1807114"/>
            <a:satOff val="23017"/>
            <a:lumOff val="269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807114"/>
              <a:satOff val="23017"/>
              <a:lumOff val="269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Física y Emocional </a:t>
          </a:r>
          <a:endParaRPr lang="es-MX" sz="1400" kern="1200" dirty="0"/>
        </a:p>
      </dsp:txBody>
      <dsp:txXfrm>
        <a:off x="4114800" y="1948110"/>
        <a:ext cx="4114799" cy="433887"/>
      </dsp:txXfrm>
    </dsp:sp>
    <dsp:sp modelId="{5B2636DF-45F8-4E6B-85DB-10BA4522A754}">
      <dsp:nvSpPr>
        <dsp:cNvPr id="0" name=""/>
        <dsp:cNvSpPr/>
      </dsp:nvSpPr>
      <dsp:spPr>
        <a:xfrm rot="10800000">
          <a:off x="0" y="29562"/>
          <a:ext cx="8229600" cy="1451129"/>
        </a:xfrm>
        <a:prstGeom prst="upArrowCallout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60000"/>
                <a:satMod val="160000"/>
              </a:schemeClr>
            </a:gs>
            <a:gs pos="46000">
              <a:schemeClr val="accent4">
                <a:hueOff val="-4500646"/>
                <a:satOff val="0"/>
                <a:lumOff val="16471"/>
                <a:alphaOff val="0"/>
                <a:tint val="86000"/>
                <a:satMod val="16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600" b="1" kern="1200" dirty="0" smtClean="0">
              <a:solidFill>
                <a:schemeClr val="tx1"/>
              </a:solidFill>
            </a:rPr>
            <a:t>Tensión </a:t>
          </a:r>
          <a:endParaRPr lang="es-MX" sz="3600" b="1" kern="1200" dirty="0">
            <a:solidFill>
              <a:schemeClr val="tx1"/>
            </a:solidFill>
          </a:endParaRPr>
        </a:p>
      </dsp:txBody>
      <dsp:txXfrm rot="-10800000">
        <a:off x="0" y="29562"/>
        <a:ext cx="8229600" cy="509346"/>
      </dsp:txXfrm>
    </dsp:sp>
    <dsp:sp modelId="{95066DE0-16AE-47C2-816C-361397EB9C95}">
      <dsp:nvSpPr>
        <dsp:cNvPr id="0" name=""/>
        <dsp:cNvSpPr/>
      </dsp:nvSpPr>
      <dsp:spPr>
        <a:xfrm>
          <a:off x="0" y="511134"/>
          <a:ext cx="4114799" cy="433887"/>
        </a:xfrm>
        <a:prstGeom prst="rect">
          <a:avLst/>
        </a:prstGeom>
        <a:solidFill>
          <a:schemeClr val="accent4">
            <a:tint val="40000"/>
            <a:alpha val="90000"/>
            <a:hueOff val="-2409485"/>
            <a:satOff val="30690"/>
            <a:lumOff val="3597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2409485"/>
              <a:satOff val="30690"/>
              <a:lumOff val="359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Músculos Contraídos </a:t>
          </a:r>
          <a:endParaRPr lang="es-MX" sz="1400" kern="1200" dirty="0"/>
        </a:p>
      </dsp:txBody>
      <dsp:txXfrm>
        <a:off x="0" y="511134"/>
        <a:ext cx="4114799" cy="433887"/>
      </dsp:txXfrm>
    </dsp:sp>
    <dsp:sp modelId="{E1B6EB6C-A1CC-4785-9341-FAD9AD647411}">
      <dsp:nvSpPr>
        <dsp:cNvPr id="0" name=""/>
        <dsp:cNvSpPr/>
      </dsp:nvSpPr>
      <dsp:spPr>
        <a:xfrm>
          <a:off x="4114800" y="511134"/>
          <a:ext cx="4114799" cy="433887"/>
        </a:xfrm>
        <a:prstGeom prst="rect">
          <a:avLst/>
        </a:prstGeom>
        <a:solidFill>
          <a:schemeClr val="accent4">
            <a:tint val="40000"/>
            <a:alpha val="90000"/>
            <a:hueOff val="-3011856"/>
            <a:satOff val="38362"/>
            <a:lumOff val="4496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011856"/>
              <a:satOff val="38362"/>
              <a:lumOff val="449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Malestar</a:t>
          </a:r>
          <a:r>
            <a:rPr lang="es-MX" sz="1400" kern="1200" baseline="0" dirty="0" smtClean="0"/>
            <a:t> y cansancio.</a:t>
          </a:r>
          <a:endParaRPr lang="es-MX" sz="1400" kern="1200" dirty="0"/>
        </a:p>
      </dsp:txBody>
      <dsp:txXfrm>
        <a:off x="4114800" y="511134"/>
        <a:ext cx="4114799" cy="4338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858A452-C934-425D-9043-698940EFA50B}" type="datetimeFigureOut">
              <a:rPr lang="es-MX" smtClean="0"/>
              <a:t>21/05/2015</a:t>
            </a:fld>
            <a:endParaRPr lang="es-MX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MX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7B9C08E-84D9-4EB8-8F84-53A4A51A6FD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8A452-C934-425D-9043-698940EFA50B}" type="datetimeFigureOut">
              <a:rPr lang="es-MX" smtClean="0"/>
              <a:t>21/05/2015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9C08E-84D9-4EB8-8F84-53A4A51A6FD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8A452-C934-425D-9043-698940EFA50B}" type="datetimeFigureOut">
              <a:rPr lang="es-MX" smtClean="0"/>
              <a:t>21/05/2015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9C08E-84D9-4EB8-8F84-53A4A51A6FD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858A452-C934-425D-9043-698940EFA50B}" type="datetimeFigureOut">
              <a:rPr lang="es-MX" smtClean="0"/>
              <a:t>21/05/2015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9C08E-84D9-4EB8-8F84-53A4A51A6FD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858A452-C934-425D-9043-698940EFA50B}" type="datetimeFigureOut">
              <a:rPr lang="es-MX" smtClean="0"/>
              <a:t>21/05/2015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7B9C08E-84D9-4EB8-8F84-53A4A51A6FDA}" type="slidenum">
              <a:rPr lang="es-MX" smtClean="0"/>
              <a:t>‹Nº›</a:t>
            </a:fld>
            <a:endParaRPr lang="es-MX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858A452-C934-425D-9043-698940EFA50B}" type="datetimeFigureOut">
              <a:rPr lang="es-MX" smtClean="0"/>
              <a:t>21/05/2015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7B9C08E-84D9-4EB8-8F84-53A4A51A6FD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858A452-C934-425D-9043-698940EFA50B}" type="datetimeFigureOut">
              <a:rPr lang="es-MX" smtClean="0"/>
              <a:t>21/05/2015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7B9C08E-84D9-4EB8-8F84-53A4A51A6FD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8A452-C934-425D-9043-698940EFA50B}" type="datetimeFigureOut">
              <a:rPr lang="es-MX" smtClean="0"/>
              <a:t>21/05/2015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9C08E-84D9-4EB8-8F84-53A4A51A6FD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858A452-C934-425D-9043-698940EFA50B}" type="datetimeFigureOut">
              <a:rPr lang="es-MX" smtClean="0"/>
              <a:t>21/05/2015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7B9C08E-84D9-4EB8-8F84-53A4A51A6FD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858A452-C934-425D-9043-698940EFA50B}" type="datetimeFigureOut">
              <a:rPr lang="es-MX" smtClean="0"/>
              <a:t>21/05/2015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7B9C08E-84D9-4EB8-8F84-53A4A51A6FD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858A452-C934-425D-9043-698940EFA50B}" type="datetimeFigureOut">
              <a:rPr lang="es-MX" smtClean="0"/>
              <a:t>21/05/2015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7B9C08E-84D9-4EB8-8F84-53A4A51A6FD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858A452-C934-425D-9043-698940EFA50B}" type="datetimeFigureOut">
              <a:rPr lang="es-MX" smtClean="0"/>
              <a:t>21/05/2015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MX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7B9C08E-84D9-4EB8-8F84-53A4A51A6FDA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ESCUELA NORMAL SUPERIOR DE MÉXICO 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71472" y="2500306"/>
            <a:ext cx="8062912" cy="1752600"/>
          </a:xfrm>
        </p:spPr>
        <p:txBody>
          <a:bodyPr>
            <a:noAutofit/>
          </a:bodyPr>
          <a:lstStyle/>
          <a:p>
            <a:r>
              <a:rPr lang="es-MX" sz="2800" b="1" dirty="0" smtClean="0">
                <a:solidFill>
                  <a:schemeClr val="accent4">
                    <a:lumMod val="75000"/>
                  </a:schemeClr>
                </a:solidFill>
              </a:rPr>
              <a:t>LICENCIATURA </a:t>
            </a:r>
            <a:r>
              <a:rPr lang="es-MX" sz="2800" b="1" dirty="0" smtClean="0">
                <a:solidFill>
                  <a:schemeClr val="accent4">
                    <a:lumMod val="75000"/>
                  </a:schemeClr>
                </a:solidFill>
              </a:rPr>
              <a:t>EN EDUCACIÓN SECUNDARIA CON ESPECIALIDAD EN PEAGOGÍA</a:t>
            </a:r>
          </a:p>
          <a:p>
            <a:endParaRPr lang="es-MX" sz="28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s-MX" sz="5400" b="1" dirty="0" smtClean="0">
                <a:solidFill>
                  <a:schemeClr val="accent4">
                    <a:lumMod val="75000"/>
                  </a:schemeClr>
                </a:solidFill>
              </a:rPr>
              <a:t>HABILIDADES PARA LA VIDA </a:t>
            </a:r>
          </a:p>
          <a:p>
            <a:endParaRPr lang="es-MX" sz="28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s-MX" sz="2800" b="1" dirty="0" smtClean="0">
                <a:solidFill>
                  <a:schemeClr val="accent4">
                    <a:lumMod val="75000"/>
                  </a:schemeClr>
                </a:solidFill>
              </a:rPr>
              <a:t>Dalia </a:t>
            </a:r>
            <a:r>
              <a:rPr lang="es-MX" sz="2800" b="1" dirty="0" smtClean="0">
                <a:solidFill>
                  <a:schemeClr val="accent4">
                    <a:lumMod val="75000"/>
                  </a:schemeClr>
                </a:solidFill>
              </a:rPr>
              <a:t>Fabiola Juárez Ramos </a:t>
            </a:r>
          </a:p>
          <a:p>
            <a:r>
              <a:rPr lang="es-MX" sz="3200" b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endParaRPr lang="es-MX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Habilidades para la Vid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5536" y="609329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80528" y="116632"/>
            <a:ext cx="8964488" cy="1008112"/>
          </a:xfrm>
        </p:spPr>
        <p:txBody>
          <a:bodyPr/>
          <a:lstStyle/>
          <a:p>
            <a:r>
              <a:rPr lang="es-MX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Manejo de la tensión y el estrés </a:t>
            </a:r>
            <a:endParaRPr lang="es-MX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6482631"/>
              </p:ext>
            </p:extLst>
          </p:nvPr>
        </p:nvGraphicFramePr>
        <p:xfrm>
          <a:off x="457200" y="1196752"/>
          <a:ext cx="8229600" cy="5258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427168" cy="60134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Su manejo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3168352"/>
          </a:xfrm>
        </p:spPr>
        <p:txBody>
          <a:bodyPr/>
          <a:lstStyle/>
          <a:p>
            <a:r>
              <a:rPr lang="es-MX" dirty="0" smtClean="0"/>
              <a:t>Habilidad de reconocer que lo produce.</a:t>
            </a:r>
          </a:p>
          <a:p>
            <a:r>
              <a:rPr lang="es-MX" dirty="0" smtClean="0"/>
              <a:t>Esfuerzo por controlar y reducir la tención </a:t>
            </a:r>
          </a:p>
          <a:p>
            <a:r>
              <a:rPr lang="es-MX" dirty="0" smtClean="0"/>
              <a:t>Cambios en los hábitos de vida.</a:t>
            </a:r>
          </a:p>
          <a:p>
            <a:r>
              <a:rPr lang="es-MX" dirty="0" smtClean="0"/>
              <a:t>El deseo de cambiar y el nivel de estrés determinan el cambio.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5333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31452"/>
            <a:ext cx="8229600" cy="1012180"/>
          </a:xfrm>
        </p:spPr>
        <p:txBody>
          <a:bodyPr/>
          <a:lstStyle/>
          <a:p>
            <a:r>
              <a:rPr lang="es-MX" dirty="0" smtClean="0"/>
              <a:t>Toma de decisiones </a:t>
            </a:r>
            <a:endParaRPr lang="es-MX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0690762"/>
              </p:ext>
            </p:extLst>
          </p:nvPr>
        </p:nvGraphicFramePr>
        <p:xfrm>
          <a:off x="-443408" y="945828"/>
          <a:ext cx="9587408" cy="5507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Solución de Conflictos y problemas</a:t>
            </a:r>
            <a:endParaRPr lang="es-MX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7695230"/>
              </p:ext>
            </p:extLst>
          </p:nvPr>
        </p:nvGraphicFramePr>
        <p:xfrm>
          <a:off x="188392" y="1669352"/>
          <a:ext cx="8955608" cy="507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056" y="0"/>
            <a:ext cx="8229600" cy="908720"/>
          </a:xfrm>
        </p:spPr>
        <p:txBody>
          <a:bodyPr/>
          <a:lstStyle/>
          <a:p>
            <a:r>
              <a:rPr lang="es-MX" dirty="0"/>
              <a:t>C</a:t>
            </a:r>
            <a:r>
              <a:rPr lang="es-MX" dirty="0" smtClean="0"/>
              <a:t>onflicto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5372" y="898972"/>
            <a:ext cx="8229600" cy="533834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MX" dirty="0" smtClean="0"/>
              <a:t>Es la consecuencia de interpretación de  varias personas, sobre un mismo hecho.</a:t>
            </a:r>
          </a:p>
          <a:p>
            <a:pPr algn="just"/>
            <a:endParaRPr lang="es-MX" dirty="0"/>
          </a:p>
          <a:p>
            <a:pPr algn="just"/>
            <a:r>
              <a:rPr lang="es-MX" dirty="0" smtClean="0"/>
              <a:t>Resolución de un conflicto requiere de una acción correctiva, modificar nuestra perspectiva y llegar a acuerdos.</a:t>
            </a:r>
          </a:p>
          <a:p>
            <a:pPr algn="just"/>
            <a:endParaRPr lang="es-MX" dirty="0"/>
          </a:p>
          <a:p>
            <a:pPr algn="just"/>
            <a:r>
              <a:rPr lang="es-MX" dirty="0" smtClean="0"/>
              <a:t>Si un conflicto no se resuelve a tiempo se convierte en problema.</a:t>
            </a:r>
          </a:p>
          <a:p>
            <a:pPr marL="64008" indent="0" algn="just">
              <a:buNone/>
            </a:pPr>
            <a:endParaRPr lang="es-MX" dirty="0" smtClean="0"/>
          </a:p>
          <a:p>
            <a:pPr algn="just"/>
            <a:r>
              <a:rPr lang="es-MX" dirty="0" smtClean="0"/>
              <a:t>Si un problema no se resuelve a tiempo puede ser una fuente de malestar, físico, emocional o psicosocial.</a:t>
            </a:r>
          </a:p>
          <a:p>
            <a:pPr marL="64008" indent="0" algn="just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4692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85242"/>
          </a:xfrm>
        </p:spPr>
        <p:txBody>
          <a:bodyPr/>
          <a:lstStyle/>
          <a:p>
            <a:r>
              <a:rPr lang="es-MX" dirty="0" smtClean="0"/>
              <a:t>Cierre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6048"/>
          </a:xfrm>
        </p:spPr>
        <p:txBody>
          <a:bodyPr/>
          <a:lstStyle/>
          <a:p>
            <a:pPr>
              <a:buBlip>
                <a:blip r:embed="rId4"/>
              </a:buBlip>
            </a:pPr>
            <a:r>
              <a:rPr lang="es-MX" dirty="0" smtClean="0"/>
              <a:t>Constantemente se requiere utilizar varias habilidades al mismo </a:t>
            </a:r>
            <a:r>
              <a:rPr lang="es-MX" smtClean="0"/>
              <a:t>tiempo.</a:t>
            </a:r>
          </a:p>
        </p:txBody>
      </p:sp>
      <p:pic>
        <p:nvPicPr>
          <p:cNvPr id="5" name="Empezar de nuev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928670"/>
          </a:xfrm>
        </p:spPr>
        <p:txBody>
          <a:bodyPr/>
          <a:lstStyle/>
          <a:p>
            <a:r>
              <a:rPr lang="es-MX" dirty="0" smtClean="0"/>
              <a:t>Introducción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7120196"/>
              </p:ext>
            </p:extLst>
          </p:nvPr>
        </p:nvGraphicFramePr>
        <p:xfrm>
          <a:off x="500034" y="714356"/>
          <a:ext cx="8358246" cy="6143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4929190" y="1357298"/>
            <a:ext cx="1643074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solidFill>
                  <a:schemeClr val="bg1"/>
                </a:solidFill>
              </a:rPr>
              <a:t>Promoción de la salud y el desarrollo integral .</a:t>
            </a:r>
          </a:p>
          <a:p>
            <a:pPr algn="just"/>
            <a:r>
              <a:rPr lang="es-MX" dirty="0" smtClean="0">
                <a:solidFill>
                  <a:schemeClr val="bg1"/>
                </a:solidFill>
              </a:rPr>
              <a:t>En todas las etapas  de la vida.</a:t>
            </a:r>
          </a:p>
          <a:p>
            <a:pPr algn="just"/>
            <a:r>
              <a:rPr lang="es-MX" dirty="0" smtClean="0">
                <a:solidFill>
                  <a:schemeClr val="bg1"/>
                </a:solidFill>
              </a:rPr>
              <a:t>Prevención de problemas psicosociales y de salud. 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072330" y="1428736"/>
            <a:ext cx="1714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solidFill>
                  <a:schemeClr val="bg1"/>
                </a:solidFill>
              </a:rPr>
              <a:t>Reconocimiento de las habilidades .</a:t>
            </a:r>
          </a:p>
          <a:p>
            <a:pPr algn="just"/>
            <a:r>
              <a:rPr lang="es-MX" dirty="0" smtClean="0">
                <a:solidFill>
                  <a:schemeClr val="bg1"/>
                </a:solidFill>
              </a:rPr>
              <a:t>Favorecer las destrezas psicosociales.</a:t>
            </a:r>
          </a:p>
          <a:p>
            <a:pPr algn="just"/>
            <a:r>
              <a:rPr lang="es-MX" dirty="0" smtClean="0">
                <a:solidFill>
                  <a:schemeClr val="bg1"/>
                </a:solidFill>
              </a:rPr>
              <a:t>Trabajar en </a:t>
            </a:r>
            <a:r>
              <a:rPr lang="es-MX" smtClean="0">
                <a:solidFill>
                  <a:schemeClr val="bg1"/>
                </a:solidFill>
              </a:rPr>
              <a:t>ellas </a:t>
            </a:r>
            <a:endParaRPr lang="es-MX" dirty="0"/>
          </a:p>
        </p:txBody>
      </p:sp>
      <p:pic>
        <p:nvPicPr>
          <p:cNvPr id="7" name="Sueño Imposib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79512" y="627799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433064" y="0"/>
            <a:ext cx="9577064" cy="857250"/>
          </a:xfrm>
        </p:spPr>
        <p:txBody>
          <a:bodyPr>
            <a:normAutofit fontScale="90000"/>
          </a:bodyPr>
          <a:lstStyle/>
          <a:p>
            <a:r>
              <a:rPr lang="es-MX" b="1" dirty="0" smtClean="0"/>
              <a:t>Conocimiento de si mismo y empatía </a:t>
            </a:r>
            <a:endParaRPr lang="es-MX" b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4531672"/>
              </p:ext>
            </p:extLst>
          </p:nvPr>
        </p:nvGraphicFramePr>
        <p:xfrm>
          <a:off x="395536" y="692696"/>
          <a:ext cx="8229600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2982089"/>
              </p:ext>
            </p:extLst>
          </p:nvPr>
        </p:nvGraphicFramePr>
        <p:xfrm>
          <a:off x="395536" y="260648"/>
          <a:ext cx="8568952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09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267494"/>
            <a:ext cx="8856984" cy="1073274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Comunicación efectiva y relaciones interpersonales </a:t>
            </a:r>
            <a:endParaRPr lang="es-MX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2636262"/>
              </p:ext>
            </p:extLst>
          </p:nvPr>
        </p:nvGraphicFramePr>
        <p:xfrm>
          <a:off x="461516" y="1340768"/>
          <a:ext cx="8229600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5420072" y="2970774"/>
            <a:ext cx="1389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Intervienen </a:t>
            </a:r>
            <a:endParaRPr lang="es-MX" dirty="0"/>
          </a:p>
        </p:txBody>
      </p:sp>
      <p:sp>
        <p:nvSpPr>
          <p:cNvPr id="6" name="CuadroTexto 5"/>
          <p:cNvSpPr txBox="1"/>
          <p:nvPr/>
        </p:nvSpPr>
        <p:spPr>
          <a:xfrm>
            <a:off x="5763096" y="182266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se</a:t>
            </a:r>
            <a:endParaRPr lang="es-MX" dirty="0"/>
          </a:p>
        </p:txBody>
      </p:sp>
      <p:sp>
        <p:nvSpPr>
          <p:cNvPr id="8" name="CuadroTexto 7"/>
          <p:cNvSpPr txBox="1"/>
          <p:nvPr/>
        </p:nvSpPr>
        <p:spPr>
          <a:xfrm>
            <a:off x="5862600" y="43651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los</a:t>
            </a:r>
            <a:endParaRPr lang="es-MX" dirty="0"/>
          </a:p>
        </p:txBody>
      </p:sp>
      <p:sp>
        <p:nvSpPr>
          <p:cNvPr id="9" name="CuadroTexto 8"/>
          <p:cNvSpPr txBox="1"/>
          <p:nvPr/>
        </p:nvSpPr>
        <p:spPr>
          <a:xfrm>
            <a:off x="5775672" y="5877272"/>
            <a:ext cx="725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Para 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Relaciones interpersonales </a:t>
            </a:r>
            <a:endParaRPr lang="es-MX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2797388"/>
              </p:ext>
            </p:extLst>
          </p:nvPr>
        </p:nvGraphicFramePr>
        <p:xfrm>
          <a:off x="457200" y="1666526"/>
          <a:ext cx="8229600" cy="4788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699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056" y="0"/>
            <a:ext cx="8892480" cy="836712"/>
          </a:xfrm>
        </p:spPr>
        <p:txBody>
          <a:bodyPr/>
          <a:lstStyle/>
          <a:p>
            <a:r>
              <a:rPr lang="es-MX" dirty="0" smtClean="0"/>
              <a:t>Pensamiento critico y Creativo </a:t>
            </a:r>
            <a:endParaRPr lang="es-MX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0572072"/>
              </p:ext>
            </p:extLst>
          </p:nvPr>
        </p:nvGraphicFramePr>
        <p:xfrm>
          <a:off x="457200" y="836712"/>
          <a:ext cx="8229600" cy="5618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1142036"/>
              </p:ext>
            </p:extLst>
          </p:nvPr>
        </p:nvGraphicFramePr>
        <p:xfrm>
          <a:off x="395536" y="188640"/>
          <a:ext cx="8229600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409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9036496" cy="1399032"/>
          </a:xfrm>
        </p:spPr>
        <p:txBody>
          <a:bodyPr>
            <a:normAutofit/>
          </a:bodyPr>
          <a:lstStyle/>
          <a:p>
            <a:r>
              <a:rPr lang="es-MX" sz="3600" dirty="0" smtClean="0"/>
              <a:t>Manejo de sentimientos y emociones.</a:t>
            </a:r>
            <a:endParaRPr lang="es-MX" sz="36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4314424"/>
              </p:ext>
            </p:extLst>
          </p:nvPr>
        </p:nvGraphicFramePr>
        <p:xfrm>
          <a:off x="-3200" y="1412776"/>
          <a:ext cx="86868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riángulo isósceles 4"/>
          <p:cNvSpPr/>
          <p:nvPr/>
        </p:nvSpPr>
        <p:spPr>
          <a:xfrm>
            <a:off x="6012160" y="1587672"/>
            <a:ext cx="3131840" cy="3281488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Cortas e intensas emociones. </a:t>
            </a:r>
            <a:endParaRPr lang="es-MX" dirty="0">
              <a:solidFill>
                <a:schemeClr val="tx1"/>
              </a:solidFill>
            </a:endParaRPr>
          </a:p>
          <a:p>
            <a:pPr algn="ctr"/>
            <a:endParaRPr lang="es-MX" dirty="0" smtClean="0">
              <a:solidFill>
                <a:schemeClr val="tx1"/>
              </a:solidFill>
            </a:endParaRPr>
          </a:p>
          <a:p>
            <a:pPr algn="ctr"/>
            <a:r>
              <a:rPr lang="es-MX" dirty="0" smtClean="0">
                <a:solidFill>
                  <a:schemeClr val="tx1"/>
                </a:solidFill>
              </a:rPr>
              <a:t>Duran más sentimientos </a:t>
            </a:r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27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979</TotalTime>
  <Words>573</Words>
  <Application>Microsoft Office PowerPoint</Application>
  <PresentationFormat>Presentación en pantalla (4:3)</PresentationFormat>
  <Paragraphs>118</Paragraphs>
  <Slides>15</Slides>
  <Notes>0</Notes>
  <HiddenSlides>0</HiddenSlides>
  <MMClips>3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Aharoni</vt:lpstr>
      <vt:lpstr>Century Gothic</vt:lpstr>
      <vt:lpstr>Verdana</vt:lpstr>
      <vt:lpstr>Wingdings 2</vt:lpstr>
      <vt:lpstr>Brío</vt:lpstr>
      <vt:lpstr>ESCUELA NORMAL SUPERIOR DE MÉXICO </vt:lpstr>
      <vt:lpstr>Introducción</vt:lpstr>
      <vt:lpstr>Conocimiento de si mismo y empatía </vt:lpstr>
      <vt:lpstr>Presentación de PowerPoint</vt:lpstr>
      <vt:lpstr>Comunicación efectiva y relaciones interpersonales </vt:lpstr>
      <vt:lpstr>Relaciones interpersonales </vt:lpstr>
      <vt:lpstr>Pensamiento critico y Creativo </vt:lpstr>
      <vt:lpstr>Presentación de PowerPoint</vt:lpstr>
      <vt:lpstr>Manejo de sentimientos y emociones.</vt:lpstr>
      <vt:lpstr>Manejo de la tensión y el estrés </vt:lpstr>
      <vt:lpstr>Su manejo </vt:lpstr>
      <vt:lpstr>Toma de decisiones </vt:lpstr>
      <vt:lpstr>Solución de Conflictos y problemas</vt:lpstr>
      <vt:lpstr>Conflicto</vt:lpstr>
      <vt:lpstr>Cierre</vt:lpstr>
    </vt:vector>
  </TitlesOfParts>
  <Company>www.intercambiosvirtuales.org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www.intercambiosvirtuales.org</dc:creator>
  <cp:lastModifiedBy>Dalia</cp:lastModifiedBy>
  <cp:revision>78</cp:revision>
  <dcterms:created xsi:type="dcterms:W3CDTF">2015-03-24T16:59:35Z</dcterms:created>
  <dcterms:modified xsi:type="dcterms:W3CDTF">2015-05-21T13:00:57Z</dcterms:modified>
</cp:coreProperties>
</file>